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1" r:id="rId2"/>
    <p:sldMasterId id="2147483674" r:id="rId3"/>
    <p:sldMasterId id="2147483687" r:id="rId4"/>
    <p:sldMasterId id="2147483700" r:id="rId5"/>
  </p:sldMasterIdLst>
  <p:notesMasterIdLst>
    <p:notesMasterId r:id="rId24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">
    <a:wholeTbl>
      <a:tcTxStyle>
        <a:font>
          <a:latin typeface="+mn-lt"/>
          <a:ea typeface="+mn-ea"/>
          <a:cs typeface="+mn-cs"/>
        </a:font>
        <a:srgbClr val="000000"/>
      </a:tcTxStyle>
      <a:tcStyle>
        <a:tcBdr>
          <a:left>
            <a:ln w="12701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12701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12701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12701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rgbClr val="E9EBF5"/>
          </a:solidFill>
        </a:fill>
      </a:tcStyle>
    </a:wholeTbl>
    <a:band1H>
      <a:tcStyle>
        <a:tcBdr/>
        <a:fill>
          <a:solidFill>
            <a:srgbClr val="CFD5EA"/>
          </a:solidFill>
        </a:fill>
      </a:tcStyle>
    </a:band1H>
    <a:band2H>
      <a:tcStyle>
        <a:tcBdr/>
      </a:tcStyle>
    </a:band2H>
    <a:band1V>
      <a:tcStyle>
        <a:tcBdr/>
        <a:fill>
          <a:solidFill>
            <a:srgbClr val="CFD5EA"/>
          </a:solidFill>
        </a:fill>
      </a:tcStyle>
    </a:band1V>
    <a:band2V>
      <a:tcStyle>
        <a:tcBdr/>
      </a:tcStyle>
    </a:band2V>
    <a:lastCol>
      <a:tcTxStyle b="on">
        <a:font>
          <a:latin typeface="+mn-lt"/>
          <a:ea typeface="+mn-ea"/>
          <a:cs typeface="+mn-cs"/>
        </a:font>
        <a:srgbClr val="FFFFFF"/>
      </a:tcTxStyle>
      <a:tcStyle>
        <a:tcBdr/>
        <a:fill>
          <a:solidFill>
            <a:srgbClr val="4472C4"/>
          </a:solidFill>
        </a:fill>
      </a:tcStyle>
    </a:lastCol>
    <a:firstCol>
      <a:tcTxStyle b="on">
        <a:font>
          <a:latin typeface="+mn-lt"/>
          <a:ea typeface="+mn-ea"/>
          <a:cs typeface="+mn-cs"/>
        </a:font>
        <a:srgbClr val="FFFFFF"/>
      </a:tcTxStyle>
      <a:tcStyle>
        <a:tcBdr/>
        <a:fill>
          <a:solidFill>
            <a:srgbClr val="4472C4"/>
          </a:solidFill>
        </a:fill>
      </a:tcStyle>
    </a:firstCol>
    <a:lastRow>
      <a:tcTxStyle b="on">
        <a:font>
          <a:latin typeface="+mn-lt"/>
          <a:ea typeface="+mn-ea"/>
          <a:cs typeface="+mn-cs"/>
        </a:font>
        <a:srgbClr val="FFFFFF"/>
      </a:tcTxStyle>
      <a:tcStyle>
        <a:tcBdr>
          <a:top>
            <a:ln w="38103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top>
        </a:tcBdr>
        <a:fill>
          <a:solidFill>
            <a:srgbClr val="4472C4"/>
          </a:solidFill>
        </a:fill>
      </a:tcStyle>
    </a:lastRow>
    <a:firstRow>
      <a:tcTxStyle b="on">
        <a:font>
          <a:latin typeface="+mn-lt"/>
          <a:ea typeface="+mn-ea"/>
          <a:cs typeface="+mn-cs"/>
        </a:font>
        <a:srgbClr val="FFFFFF"/>
      </a:tcTxStyle>
      <a:tcStyle>
        <a:tcBdr>
          <a:bottom>
            <a:ln w="38103" cap="flat" cmpd="sng" algn="ctr">
              <a:solidFill>
                <a:srgbClr val="FFFFFF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rgbClr val="4472C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681"/>
  </p:normalViewPr>
  <p:slideViewPr>
    <p:cSldViewPr snapToGrid="0">
      <p:cViewPr varScale="1">
        <p:scale>
          <a:sx n="107" d="100"/>
          <a:sy n="107" d="100"/>
        </p:scale>
        <p:origin x="1760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notesMaster" Target="notesMasters/notesMaster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tableStyles" Target="tableStyle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3;n">
            <a:extLst>
              <a:ext uri="{FF2B5EF4-FFF2-40B4-BE49-F238E27FC236}">
                <a16:creationId xmlns:a16="http://schemas.microsoft.com/office/drawing/2014/main" id="{DDA73EB1-9516-7DDA-438C-F3A086A40824}"/>
              </a:ext>
            </a:extLst>
          </p:cNvPr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21" tIns="45701" rIns="91421" bIns="45701" anchor="t" anchorCtr="0" compatLnSpc="1">
            <a:normAutofit/>
          </a:bodyPr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fr-FR" sz="1800" b="0" i="0" u="none" strike="noStrike" kern="0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</a:defRPr>
            </a:lvl1pPr>
          </a:lstStyle>
          <a:p>
            <a:pPr lvl="0"/>
            <a:endParaRPr lang="fr-FR"/>
          </a:p>
        </p:txBody>
      </p:sp>
      <p:sp>
        <p:nvSpPr>
          <p:cNvPr id="3" name="Google Shape;4;n">
            <a:extLst>
              <a:ext uri="{FF2B5EF4-FFF2-40B4-BE49-F238E27FC236}">
                <a16:creationId xmlns:a16="http://schemas.microsoft.com/office/drawing/2014/main" id="{6C130BB5-DB21-0590-4149-B11C2E4DB672}"/>
              </a:ext>
            </a:extLst>
          </p:cNvPr>
          <p:cNvSpPr txBox="1">
            <a:spLocks noGrp="1"/>
          </p:cNvSpPr>
          <p:nvPr>
            <p:ph type="dt" idx="1"/>
          </p:nvPr>
        </p:nvSpPr>
        <p:spPr>
          <a:xfrm>
            <a:off x="3884764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21" tIns="45701" rIns="91421" bIns="45701" anchor="t" anchorCtr="0" compatLnSpc="1">
            <a:normAutofit/>
          </a:bodyPr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fr-FR" sz="1800" b="0" i="0" u="none" strike="noStrike" kern="0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</a:defRPr>
            </a:lvl1pPr>
          </a:lstStyle>
          <a:p>
            <a:pPr lvl="0"/>
            <a:endParaRPr lang="fr-FR"/>
          </a:p>
        </p:txBody>
      </p:sp>
      <p:sp>
        <p:nvSpPr>
          <p:cNvPr id="4" name="Google Shape;5;n">
            <a:extLst>
              <a:ext uri="{FF2B5EF4-FFF2-40B4-BE49-F238E27FC236}">
                <a16:creationId xmlns:a16="http://schemas.microsoft.com/office/drawing/2014/main" id="{25CF4AB9-72E5-897D-FC72-3C0F4DA488D1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>
            <a:noFill/>
            <a:prstDash val="solid"/>
          </a:ln>
        </p:spPr>
      </p:sp>
      <p:sp>
        <p:nvSpPr>
          <p:cNvPr id="5" name="Google Shape;6;n">
            <a:extLst>
              <a:ext uri="{FF2B5EF4-FFF2-40B4-BE49-F238E27FC236}">
                <a16:creationId xmlns:a16="http://schemas.microsoft.com/office/drawing/2014/main" id="{07570A3B-8259-80A3-8B92-A8A04CA05825}"/>
              </a:ext>
            </a:extLst>
          </p:cNvPr>
          <p:cNvSpPr txBox="1"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21" tIns="45701" rIns="91421" bIns="45701" anchor="t" anchorCtr="0" compatLnSpc="1">
            <a:normAutofit/>
          </a:bodyPr>
          <a:lstStyle/>
          <a:p>
            <a:pPr lvl="0"/>
            <a:endParaRPr lang="fr-FR"/>
          </a:p>
        </p:txBody>
      </p:sp>
      <p:sp>
        <p:nvSpPr>
          <p:cNvPr id="6" name="Google Shape;7;n">
            <a:extLst>
              <a:ext uri="{FF2B5EF4-FFF2-40B4-BE49-F238E27FC236}">
                <a16:creationId xmlns:a16="http://schemas.microsoft.com/office/drawing/2014/main" id="{30D9378F-FA92-9D71-B98A-11C85465EDFA}"/>
              </a:ext>
            </a:extLst>
          </p:cNvPr>
          <p:cNvSpPr txBox="1">
            <a:spLocks noGrp="1"/>
          </p:cNvSpPr>
          <p:nvPr>
            <p:ph type="ftr" sz="quarter" idx="4"/>
          </p:nvPr>
        </p:nvSpPr>
        <p:spPr>
          <a:xfrm>
            <a:off x="0" y="8685364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21" tIns="45701" rIns="91421" bIns="45701" anchor="b" anchorCtr="0" compatLnSpc="1">
            <a:normAutofit/>
          </a:bodyPr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fr-FR" sz="1800" b="0" i="0" u="none" strike="noStrike" kern="0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</a:defRPr>
            </a:lvl1pPr>
          </a:lstStyle>
          <a:p>
            <a:pPr lvl="0"/>
            <a:endParaRPr lang="fr-FR"/>
          </a:p>
        </p:txBody>
      </p:sp>
      <p:sp>
        <p:nvSpPr>
          <p:cNvPr id="7" name="Google Shape;8;n">
            <a:extLst>
              <a:ext uri="{FF2B5EF4-FFF2-40B4-BE49-F238E27FC236}">
                <a16:creationId xmlns:a16="http://schemas.microsoft.com/office/drawing/2014/main" id="{D180F6E1-CAB3-10DC-17BA-D8F57D33F263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xfrm>
            <a:off x="3884764" y="8685364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21" tIns="45701" rIns="91421" bIns="45701" anchor="b" anchorCtr="0" compatLnSpc="1">
            <a:normAutofit/>
          </a:bodyPr>
          <a:lstStyle>
            <a:lvl1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fr-FR" sz="1200" b="0" i="0" u="none" strike="noStrike" kern="0" cap="none" spc="0" baseline="0">
                <a:solidFill>
                  <a:srgbClr val="000000"/>
                </a:solidFill>
                <a:uFillTx/>
                <a:latin typeface="Calibri"/>
                <a:ea typeface="Calibri"/>
                <a:cs typeface="Calibri"/>
              </a:defRPr>
            </a:lvl1pPr>
          </a:lstStyle>
          <a:p>
            <a:pPr lvl="0"/>
            <a:fld id="{C883BFF2-6FCA-49FE-B7EE-1E102794A4DF}" type="slidenum"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318724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457200" marR="0" lvl="0" indent="-228600" algn="l" defTabSz="914400" rtl="0" fontAlgn="auto" hangingPunct="1">
      <a:lnSpc>
        <a:spcPct val="100000"/>
      </a:lnSpc>
      <a:spcBef>
        <a:spcPts val="0"/>
      </a:spcBef>
      <a:spcAft>
        <a:spcPts val="0"/>
      </a:spcAft>
      <a:buNone/>
      <a:tabLst/>
      <a:defRPr lang="fr-FR" sz="1800" b="0" i="0" u="none" strike="noStrike" kern="0" cap="none" spc="0" baseline="0">
        <a:solidFill>
          <a:srgbClr val="000000"/>
        </a:solidFill>
        <a:uFillTx/>
        <a:latin typeface="Arial"/>
        <a:ea typeface="Arial"/>
        <a:cs typeface="Arial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321;p1:notes">
            <a:extLst>
              <a:ext uri="{FF2B5EF4-FFF2-40B4-BE49-F238E27FC236}">
                <a16:creationId xmlns:a16="http://schemas.microsoft.com/office/drawing/2014/main" id="{413E3F8D-8728-DC29-9A90-EDF248C3425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2286000" cy="1714500"/>
          </a:xfrm>
        </p:spPr>
      </p:sp>
      <p:sp>
        <p:nvSpPr>
          <p:cNvPr id="3" name="Google Shape;322;p1:notes">
            <a:extLst>
              <a:ext uri="{FF2B5EF4-FFF2-40B4-BE49-F238E27FC236}">
                <a16:creationId xmlns:a16="http://schemas.microsoft.com/office/drawing/2014/main" id="{449DFA43-1A60-66C1-63E6-4D08EAE9A666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>
          <a:xfrm>
            <a:off x="685800" y="2916003"/>
            <a:ext cx="5486400" cy="2016361"/>
          </a:xfrm>
        </p:spPr>
        <p:txBody>
          <a:bodyPr/>
          <a:lstStyle/>
          <a:p>
            <a:pPr marL="0" lvl="0" indent="0"/>
            <a:r>
              <a:rPr lang="fr-FR" sz="1200">
                <a:latin typeface="Calibri"/>
                <a:cs typeface="Calibri"/>
              </a:rPr>
              <a:t>Présentation de l’équipe EPS – Pas un prof par classe mais par groupe constitués des différentes classes</a:t>
            </a:r>
            <a:endParaRPr lang="fr-FR" sz="1200"/>
          </a:p>
          <a:p>
            <a:pPr marL="0" lvl="0" indent="0"/>
            <a:endParaRPr lang="fr-FR" sz="1200"/>
          </a:p>
        </p:txBody>
      </p:sp>
      <p:sp>
        <p:nvSpPr>
          <p:cNvPr id="4" name="Google Shape;323;p1:notes">
            <a:extLst>
              <a:ext uri="{FF2B5EF4-FFF2-40B4-BE49-F238E27FC236}">
                <a16:creationId xmlns:a16="http://schemas.microsoft.com/office/drawing/2014/main" id="{7EB2C88D-6F24-D49E-8DBD-03229AE0A1C4}"/>
              </a:ext>
            </a:extLst>
          </p:cNvPr>
          <p:cNvSpPr txBox="1"/>
          <p:nvPr/>
        </p:nvSpPr>
        <p:spPr>
          <a:xfrm>
            <a:off x="3884764" y="8685364"/>
            <a:ext cx="2971800" cy="457200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21" tIns="45701" rIns="91421" bIns="45701" anchor="b" anchorCtr="0" compatLnSpc="1">
            <a:normAutofit/>
          </a:bodyPr>
          <a:lstStyle/>
          <a:p>
            <a: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F05BF6C1-4D81-43D4-972E-7061056E3BFA}" type="slidenum">
              <a:t>1</a:t>
            </a:fld>
            <a:endParaRPr lang="fr-FR" sz="1200" b="0" i="0" u="none" strike="noStrike" kern="0" cap="none" spc="0" baseline="0">
              <a:solidFill>
                <a:srgbClr val="000000"/>
              </a:solidFill>
              <a:uFillTx/>
              <a:latin typeface="Arial"/>
              <a:ea typeface="Arial"/>
              <a:cs typeface="Arial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388;p10:notes">
            <a:extLst>
              <a:ext uri="{FF2B5EF4-FFF2-40B4-BE49-F238E27FC236}">
                <a16:creationId xmlns:a16="http://schemas.microsoft.com/office/drawing/2014/main" id="{95A56C7D-F66C-5A65-D8F8-04C1F37E9E62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Google Shape;389;p10:notes">
            <a:extLst>
              <a:ext uri="{FF2B5EF4-FFF2-40B4-BE49-F238E27FC236}">
                <a16:creationId xmlns:a16="http://schemas.microsoft.com/office/drawing/2014/main" id="{41EBD4A5-1C9F-A99D-B140-BFA2141F801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395;p11:notes">
            <a:extLst>
              <a:ext uri="{FF2B5EF4-FFF2-40B4-BE49-F238E27FC236}">
                <a16:creationId xmlns:a16="http://schemas.microsoft.com/office/drawing/2014/main" id="{1BBF3CC0-CF73-4F3C-F154-4BDB7BF0F89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Google Shape;396;p11:notes">
            <a:extLst>
              <a:ext uri="{FF2B5EF4-FFF2-40B4-BE49-F238E27FC236}">
                <a16:creationId xmlns:a16="http://schemas.microsoft.com/office/drawing/2014/main" id="{7909986D-A9FA-EDF2-6951-C8689602150F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pPr marL="0" lvl="0" indent="0"/>
            <a:r>
              <a:rPr lang="fr-FR" sz="1200">
                <a:latin typeface="Calibri"/>
                <a:cs typeface="Calibri"/>
              </a:rPr>
              <a:t>Les barèmes de notation sont nationaux. Suivant les compétences, ils n’accordent pas la même importance aux éléments vécus en EPS</a:t>
            </a:r>
            <a:endParaRPr lang="fr-FR" sz="1200"/>
          </a:p>
          <a:p>
            <a:pPr marL="0" lvl="0" indent="0"/>
            <a:endParaRPr lang="fr-FR" sz="1200"/>
          </a:p>
        </p:txBody>
      </p:sp>
      <p:sp>
        <p:nvSpPr>
          <p:cNvPr id="4" name="Google Shape;397;p11:notes">
            <a:extLst>
              <a:ext uri="{FF2B5EF4-FFF2-40B4-BE49-F238E27FC236}">
                <a16:creationId xmlns:a16="http://schemas.microsoft.com/office/drawing/2014/main" id="{0E4A891A-E6A0-32B8-D9AB-832D11787168}"/>
              </a:ext>
            </a:extLst>
          </p:cNvPr>
          <p:cNvSpPr txBox="1"/>
          <p:nvPr/>
        </p:nvSpPr>
        <p:spPr>
          <a:xfrm>
            <a:off x="3884764" y="8685364"/>
            <a:ext cx="2971800" cy="457200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21" tIns="45701" rIns="91421" bIns="45701" anchor="b" anchorCtr="0" compatLnSpc="1">
            <a:normAutofit/>
          </a:bodyPr>
          <a:lstStyle/>
          <a:p>
            <a: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F1D3109A-06EE-4CF6-B6A8-D5376BB2A0F0}" type="slidenum">
              <a:t>11</a:t>
            </a:fld>
            <a:endParaRPr lang="fr-FR" sz="1200" b="0" i="0" u="none" strike="noStrike" kern="0" cap="none" spc="0" baseline="0">
              <a:solidFill>
                <a:srgbClr val="000000"/>
              </a:solidFill>
              <a:uFillTx/>
              <a:latin typeface="Arial"/>
              <a:ea typeface="Arial"/>
              <a:cs typeface="Arial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413;p12:notes">
            <a:extLst>
              <a:ext uri="{FF2B5EF4-FFF2-40B4-BE49-F238E27FC236}">
                <a16:creationId xmlns:a16="http://schemas.microsoft.com/office/drawing/2014/main" id="{80851FC2-DEAA-2F7F-E491-7F5814E964A7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Google Shape;414;p12:notes">
            <a:extLst>
              <a:ext uri="{FF2B5EF4-FFF2-40B4-BE49-F238E27FC236}">
                <a16:creationId xmlns:a16="http://schemas.microsoft.com/office/drawing/2014/main" id="{EEFEF38B-2173-4330-5325-8E0E144F91A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433;p13:notes">
            <a:extLst>
              <a:ext uri="{FF2B5EF4-FFF2-40B4-BE49-F238E27FC236}">
                <a16:creationId xmlns:a16="http://schemas.microsoft.com/office/drawing/2014/main" id="{10C45AE4-BF0C-C03C-508D-09DBC2014F31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Google Shape;434;p13:notes">
            <a:extLst>
              <a:ext uri="{FF2B5EF4-FFF2-40B4-BE49-F238E27FC236}">
                <a16:creationId xmlns:a16="http://schemas.microsoft.com/office/drawing/2014/main" id="{55D3B8C4-6B57-AE2E-F07F-0E722ABD972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451;p14:notes">
            <a:extLst>
              <a:ext uri="{FF2B5EF4-FFF2-40B4-BE49-F238E27FC236}">
                <a16:creationId xmlns:a16="http://schemas.microsoft.com/office/drawing/2014/main" id="{C0043CE1-D8D5-1F68-095E-05BFB851B80F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Google Shape;452;p14:notes">
            <a:extLst>
              <a:ext uri="{FF2B5EF4-FFF2-40B4-BE49-F238E27FC236}">
                <a16:creationId xmlns:a16="http://schemas.microsoft.com/office/drawing/2014/main" id="{17E9939A-41B9-0066-12CA-92CA30851D2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458;p15:notes">
            <a:extLst>
              <a:ext uri="{FF2B5EF4-FFF2-40B4-BE49-F238E27FC236}">
                <a16:creationId xmlns:a16="http://schemas.microsoft.com/office/drawing/2014/main" id="{48605A70-4B39-0107-08BE-81FFC08BD972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Google Shape;459;p15:notes">
            <a:extLst>
              <a:ext uri="{FF2B5EF4-FFF2-40B4-BE49-F238E27FC236}">
                <a16:creationId xmlns:a16="http://schemas.microsoft.com/office/drawing/2014/main" id="{F0B5FE58-DC3A-4950-EF93-E9425949D28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464;p16:notes">
            <a:extLst>
              <a:ext uri="{FF2B5EF4-FFF2-40B4-BE49-F238E27FC236}">
                <a16:creationId xmlns:a16="http://schemas.microsoft.com/office/drawing/2014/main" id="{8C91BE0D-AB87-C5A1-C84B-19F5EAA13DC3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Google Shape;465;p16:notes">
            <a:extLst>
              <a:ext uri="{FF2B5EF4-FFF2-40B4-BE49-F238E27FC236}">
                <a16:creationId xmlns:a16="http://schemas.microsoft.com/office/drawing/2014/main" id="{1067AF19-5530-F58A-1337-3446D6293FC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473;p17:notes">
            <a:extLst>
              <a:ext uri="{FF2B5EF4-FFF2-40B4-BE49-F238E27FC236}">
                <a16:creationId xmlns:a16="http://schemas.microsoft.com/office/drawing/2014/main" id="{C45D64B6-ABD9-7AC2-B5C2-8ADEB8830881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Google Shape;474;p17:notes">
            <a:extLst>
              <a:ext uri="{FF2B5EF4-FFF2-40B4-BE49-F238E27FC236}">
                <a16:creationId xmlns:a16="http://schemas.microsoft.com/office/drawing/2014/main" id="{519B6D98-76F3-40CD-B89D-F3843F017EB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479;p18:notes">
            <a:extLst>
              <a:ext uri="{FF2B5EF4-FFF2-40B4-BE49-F238E27FC236}">
                <a16:creationId xmlns:a16="http://schemas.microsoft.com/office/drawing/2014/main" id="{559A6DF2-47D0-0ECA-4667-BA88AD275528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Google Shape;480;p18:notes">
            <a:extLst>
              <a:ext uri="{FF2B5EF4-FFF2-40B4-BE49-F238E27FC236}">
                <a16:creationId xmlns:a16="http://schemas.microsoft.com/office/drawing/2014/main" id="{C937D96C-850B-10DE-1BD1-D175C6E9D80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331;p2:notes">
            <a:extLst>
              <a:ext uri="{FF2B5EF4-FFF2-40B4-BE49-F238E27FC236}">
                <a16:creationId xmlns:a16="http://schemas.microsoft.com/office/drawing/2014/main" id="{7BBBAFD5-A112-E259-032A-AE4C40499B41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Google Shape;332;p2:notes">
            <a:extLst>
              <a:ext uri="{FF2B5EF4-FFF2-40B4-BE49-F238E27FC236}">
                <a16:creationId xmlns:a16="http://schemas.microsoft.com/office/drawing/2014/main" id="{C46E3DEA-D45A-1ACC-BB44-5E0C3A57906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338;p3:notes">
            <a:extLst>
              <a:ext uri="{FF2B5EF4-FFF2-40B4-BE49-F238E27FC236}">
                <a16:creationId xmlns:a16="http://schemas.microsoft.com/office/drawing/2014/main" id="{EAD88762-D08D-AD00-9B17-25F90407E0B4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Google Shape;339;p3:notes">
            <a:extLst>
              <a:ext uri="{FF2B5EF4-FFF2-40B4-BE49-F238E27FC236}">
                <a16:creationId xmlns:a16="http://schemas.microsoft.com/office/drawing/2014/main" id="{F05AA1DC-0D9E-E1A6-78FC-4698151D90F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344;p4:notes">
            <a:extLst>
              <a:ext uri="{FF2B5EF4-FFF2-40B4-BE49-F238E27FC236}">
                <a16:creationId xmlns:a16="http://schemas.microsoft.com/office/drawing/2014/main" id="{1E0024F7-D053-FA63-CCEF-8E93CF508936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Google Shape;345;p4:notes">
            <a:extLst>
              <a:ext uri="{FF2B5EF4-FFF2-40B4-BE49-F238E27FC236}">
                <a16:creationId xmlns:a16="http://schemas.microsoft.com/office/drawing/2014/main" id="{2DC484DA-2F49-17A9-B7F4-2FCAEED8E54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356;p5:notes">
            <a:extLst>
              <a:ext uri="{FF2B5EF4-FFF2-40B4-BE49-F238E27FC236}">
                <a16:creationId xmlns:a16="http://schemas.microsoft.com/office/drawing/2014/main" id="{01393EB1-370D-EBBA-3731-1A1402E909C2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Google Shape;357;p5:notes">
            <a:extLst>
              <a:ext uri="{FF2B5EF4-FFF2-40B4-BE49-F238E27FC236}">
                <a16:creationId xmlns:a16="http://schemas.microsoft.com/office/drawing/2014/main" id="{A2BCCEB8-7A21-C4CF-6007-D62D35718C3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363;p6:notes">
            <a:extLst>
              <a:ext uri="{FF2B5EF4-FFF2-40B4-BE49-F238E27FC236}">
                <a16:creationId xmlns:a16="http://schemas.microsoft.com/office/drawing/2014/main" id="{B1AF4017-0421-7B37-D3AC-0C982B08F992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Google Shape;364;p6:notes">
            <a:extLst>
              <a:ext uri="{FF2B5EF4-FFF2-40B4-BE49-F238E27FC236}">
                <a16:creationId xmlns:a16="http://schemas.microsoft.com/office/drawing/2014/main" id="{B698B690-3C22-2B49-DDBF-2C5CEEED0CC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369;p7:notes">
            <a:extLst>
              <a:ext uri="{FF2B5EF4-FFF2-40B4-BE49-F238E27FC236}">
                <a16:creationId xmlns:a16="http://schemas.microsoft.com/office/drawing/2014/main" id="{6DF43F7D-A853-E5F9-5528-975EF858C540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Google Shape;370;p7:notes">
            <a:extLst>
              <a:ext uri="{FF2B5EF4-FFF2-40B4-BE49-F238E27FC236}">
                <a16:creationId xmlns:a16="http://schemas.microsoft.com/office/drawing/2014/main" id="{8D413138-21B9-0B77-4B5E-B4DBC81D0C7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376;p8:notes">
            <a:extLst>
              <a:ext uri="{FF2B5EF4-FFF2-40B4-BE49-F238E27FC236}">
                <a16:creationId xmlns:a16="http://schemas.microsoft.com/office/drawing/2014/main" id="{B70098BF-ACE2-3362-067B-5C90A3714BD4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Google Shape;377;p8:notes">
            <a:extLst>
              <a:ext uri="{FF2B5EF4-FFF2-40B4-BE49-F238E27FC236}">
                <a16:creationId xmlns:a16="http://schemas.microsoft.com/office/drawing/2014/main" id="{08653DCB-D30A-D1A1-5E29-623CF375021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382;p9:notes">
            <a:extLst>
              <a:ext uri="{FF2B5EF4-FFF2-40B4-BE49-F238E27FC236}">
                <a16:creationId xmlns:a16="http://schemas.microsoft.com/office/drawing/2014/main" id="{CC7A9771-329C-5CA8-4D3E-44071CA08BF7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Google Shape;383;p9:notes">
            <a:extLst>
              <a:ext uri="{FF2B5EF4-FFF2-40B4-BE49-F238E27FC236}">
                <a16:creationId xmlns:a16="http://schemas.microsoft.com/office/drawing/2014/main" id="{29AF414C-AB6A-F3B9-24B0-6DE23566E2A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16946156"/>
      </p:ext>
    </p:extLst>
  </p:cSld>
  <p:clrMapOvr>
    <a:masterClrMapping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OBJECT_OVER_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62;p35">
            <a:extLst>
              <a:ext uri="{FF2B5EF4-FFF2-40B4-BE49-F238E27FC236}">
                <a16:creationId xmlns:a16="http://schemas.microsoft.com/office/drawing/2014/main" id="{0A58C425-F681-E2EE-5894-C76F7BB61827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57200" y="274676"/>
            <a:ext cx="7467484" cy="1143000"/>
          </a:xfrm>
        </p:spPr>
        <p:txBody>
          <a:bodyPr lIns="0" tIns="0" rIns="0" bIns="0" anchor="ctr"/>
          <a:lstStyle>
            <a:lvl1pPr>
              <a:defRPr/>
            </a:lvl1pPr>
          </a:lstStyle>
          <a:p>
            <a:pPr lvl="0"/>
            <a:endParaRPr lang="fr-FR"/>
          </a:p>
        </p:txBody>
      </p:sp>
      <p:sp>
        <p:nvSpPr>
          <p:cNvPr id="3" name="Google Shape;63;p35">
            <a:extLst>
              <a:ext uri="{FF2B5EF4-FFF2-40B4-BE49-F238E27FC236}">
                <a16:creationId xmlns:a16="http://schemas.microsoft.com/office/drawing/2014/main" id="{5D0DB6D9-B19F-189D-4E42-679710D7BEAB}"/>
              </a:ext>
            </a:extLst>
          </p:cNvPr>
          <p:cNvSpPr txBox="1">
            <a:spLocks noGrp="1"/>
          </p:cNvSpPr>
          <p:nvPr>
            <p:ph type="body" idx="2"/>
          </p:nvPr>
        </p:nvSpPr>
        <p:spPr>
          <a:xfrm>
            <a:off x="457200" y="1604515"/>
            <a:ext cx="8229243" cy="1896840"/>
          </a:xfrm>
        </p:spPr>
        <p:txBody>
          <a:bodyPr/>
          <a:lstStyle>
            <a:lvl1pPr>
              <a:defRPr/>
            </a:lvl1pPr>
          </a:lstStyle>
          <a:p>
            <a:pPr lvl="0"/>
            <a:endParaRPr lang="fr-FR"/>
          </a:p>
        </p:txBody>
      </p:sp>
      <p:sp>
        <p:nvSpPr>
          <p:cNvPr id="4" name="Google Shape;64;p35">
            <a:extLst>
              <a:ext uri="{FF2B5EF4-FFF2-40B4-BE49-F238E27FC236}">
                <a16:creationId xmlns:a16="http://schemas.microsoft.com/office/drawing/2014/main" id="{261A7145-0CAA-6E58-8F0C-F67EAFEE2B42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457200" y="3682078"/>
            <a:ext cx="8229243" cy="1896840"/>
          </a:xfrm>
        </p:spPr>
        <p:txBody>
          <a:bodyPr/>
          <a:lstStyle>
            <a:lvl1pPr>
              <a:defRPr/>
            </a:lvl1pPr>
          </a:lstStyle>
          <a:p>
            <a:pPr lvl="0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762434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FOUR_OBJEC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66;p36">
            <a:extLst>
              <a:ext uri="{FF2B5EF4-FFF2-40B4-BE49-F238E27FC236}">
                <a16:creationId xmlns:a16="http://schemas.microsoft.com/office/drawing/2014/main" id="{F523A6FC-C374-2E72-67DA-9A640BA028FF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57200" y="274676"/>
            <a:ext cx="7467484" cy="1143000"/>
          </a:xfrm>
        </p:spPr>
        <p:txBody>
          <a:bodyPr lIns="0" tIns="0" rIns="0" bIns="0" anchor="ctr"/>
          <a:lstStyle>
            <a:lvl1pPr>
              <a:defRPr/>
            </a:lvl1pPr>
          </a:lstStyle>
          <a:p>
            <a:pPr lvl="0"/>
            <a:endParaRPr lang="fr-FR"/>
          </a:p>
        </p:txBody>
      </p:sp>
      <p:sp>
        <p:nvSpPr>
          <p:cNvPr id="3" name="Google Shape;67;p36">
            <a:extLst>
              <a:ext uri="{FF2B5EF4-FFF2-40B4-BE49-F238E27FC236}">
                <a16:creationId xmlns:a16="http://schemas.microsoft.com/office/drawing/2014/main" id="{BC01EBC9-CF8A-1FC2-F630-759B767F8F4A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457200" y="1604515"/>
            <a:ext cx="4015797" cy="1896840"/>
          </a:xfrm>
        </p:spPr>
        <p:txBody>
          <a:bodyPr/>
          <a:lstStyle>
            <a:lvl1pPr>
              <a:defRPr/>
            </a:lvl1pPr>
          </a:lstStyle>
          <a:p>
            <a:pPr lvl="0"/>
            <a:endParaRPr lang="fr-FR"/>
          </a:p>
        </p:txBody>
      </p:sp>
      <p:sp>
        <p:nvSpPr>
          <p:cNvPr id="4" name="Google Shape;68;p36">
            <a:extLst>
              <a:ext uri="{FF2B5EF4-FFF2-40B4-BE49-F238E27FC236}">
                <a16:creationId xmlns:a16="http://schemas.microsoft.com/office/drawing/2014/main" id="{E1A861F5-1578-978D-7B22-479DB1624941}"/>
              </a:ext>
            </a:extLst>
          </p:cNvPr>
          <p:cNvSpPr txBox="1">
            <a:spLocks noGrp="1"/>
          </p:cNvSpPr>
          <p:nvPr>
            <p:ph idx="2"/>
          </p:nvPr>
        </p:nvSpPr>
        <p:spPr>
          <a:xfrm>
            <a:off x="4674239" y="1604515"/>
            <a:ext cx="4015797" cy="1896840"/>
          </a:xfrm>
        </p:spPr>
        <p:txBody>
          <a:bodyPr/>
          <a:lstStyle>
            <a:lvl1pPr>
              <a:defRPr/>
            </a:lvl1pPr>
          </a:lstStyle>
          <a:p>
            <a:pPr lvl="0"/>
            <a:endParaRPr lang="fr-FR"/>
          </a:p>
        </p:txBody>
      </p:sp>
      <p:sp>
        <p:nvSpPr>
          <p:cNvPr id="5" name="Google Shape;69;p36">
            <a:extLst>
              <a:ext uri="{FF2B5EF4-FFF2-40B4-BE49-F238E27FC236}">
                <a16:creationId xmlns:a16="http://schemas.microsoft.com/office/drawing/2014/main" id="{8D7120FC-EE68-3B90-1082-509142A3C52C}"/>
              </a:ext>
            </a:extLst>
          </p:cNvPr>
          <p:cNvSpPr txBox="1">
            <a:spLocks noGrp="1"/>
          </p:cNvSpPr>
          <p:nvPr>
            <p:ph idx="3"/>
          </p:nvPr>
        </p:nvSpPr>
        <p:spPr>
          <a:xfrm>
            <a:off x="457200" y="3682078"/>
            <a:ext cx="4015797" cy="1896840"/>
          </a:xfrm>
        </p:spPr>
        <p:txBody>
          <a:bodyPr/>
          <a:lstStyle>
            <a:lvl1pPr>
              <a:defRPr/>
            </a:lvl1pPr>
          </a:lstStyle>
          <a:p>
            <a:pPr lvl="0"/>
            <a:endParaRPr lang="fr-FR"/>
          </a:p>
        </p:txBody>
      </p:sp>
      <p:sp>
        <p:nvSpPr>
          <p:cNvPr id="6" name="Google Shape;70;p36">
            <a:extLst>
              <a:ext uri="{FF2B5EF4-FFF2-40B4-BE49-F238E27FC236}">
                <a16:creationId xmlns:a16="http://schemas.microsoft.com/office/drawing/2014/main" id="{A192D8CC-09BE-95F7-314A-5A96BEE90B50}"/>
              </a:ext>
            </a:extLst>
          </p:cNvPr>
          <p:cNvSpPr txBox="1">
            <a:spLocks noGrp="1"/>
          </p:cNvSpPr>
          <p:nvPr>
            <p:ph idx="4"/>
          </p:nvPr>
        </p:nvSpPr>
        <p:spPr>
          <a:xfrm>
            <a:off x="4674239" y="3682078"/>
            <a:ext cx="4015797" cy="1896840"/>
          </a:xfrm>
        </p:spPr>
        <p:txBody>
          <a:bodyPr/>
          <a:lstStyle>
            <a:lvl1pPr>
              <a:defRPr/>
            </a:lvl1pPr>
          </a:lstStyle>
          <a:p>
            <a:pPr lvl="0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1035755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72;p37">
            <a:extLst>
              <a:ext uri="{FF2B5EF4-FFF2-40B4-BE49-F238E27FC236}">
                <a16:creationId xmlns:a16="http://schemas.microsoft.com/office/drawing/2014/main" id="{A9FDB6AF-14C1-B2AA-4457-FE61C599A6FB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57200" y="274676"/>
            <a:ext cx="7467484" cy="1143000"/>
          </a:xfrm>
        </p:spPr>
        <p:txBody>
          <a:bodyPr lIns="0" tIns="0" rIns="0" bIns="0" anchor="ctr"/>
          <a:lstStyle>
            <a:lvl1pPr>
              <a:defRPr/>
            </a:lvl1pPr>
          </a:lstStyle>
          <a:p>
            <a:pPr lvl="0"/>
            <a:endParaRPr lang="fr-FR"/>
          </a:p>
        </p:txBody>
      </p:sp>
      <p:sp>
        <p:nvSpPr>
          <p:cNvPr id="3" name="Google Shape;73;p37">
            <a:extLst>
              <a:ext uri="{FF2B5EF4-FFF2-40B4-BE49-F238E27FC236}">
                <a16:creationId xmlns:a16="http://schemas.microsoft.com/office/drawing/2014/main" id="{82D5393D-B940-6E6D-893F-89677B40ED42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>
          <a:xfrm>
            <a:off x="457200" y="1604515"/>
            <a:ext cx="2649602" cy="1896840"/>
          </a:xfrm>
        </p:spPr>
        <p:txBody>
          <a:bodyPr/>
          <a:lstStyle>
            <a:lvl1pPr>
              <a:defRPr/>
            </a:lvl1pPr>
          </a:lstStyle>
          <a:p>
            <a:pPr lvl="0"/>
            <a:endParaRPr lang="fr-FR"/>
          </a:p>
        </p:txBody>
      </p:sp>
      <p:sp>
        <p:nvSpPr>
          <p:cNvPr id="4" name="Google Shape;74;p37">
            <a:extLst>
              <a:ext uri="{FF2B5EF4-FFF2-40B4-BE49-F238E27FC236}">
                <a16:creationId xmlns:a16="http://schemas.microsoft.com/office/drawing/2014/main" id="{7DAE9F08-8A21-57A0-CD05-6D1A0FA78197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>
          <a:xfrm>
            <a:off x="3239636" y="1604515"/>
            <a:ext cx="2649602" cy="1896840"/>
          </a:xfrm>
        </p:spPr>
        <p:txBody>
          <a:bodyPr/>
          <a:lstStyle>
            <a:lvl1pPr>
              <a:defRPr/>
            </a:lvl1pPr>
          </a:lstStyle>
          <a:p>
            <a:pPr lvl="0"/>
            <a:endParaRPr lang="fr-FR"/>
          </a:p>
        </p:txBody>
      </p:sp>
      <p:sp>
        <p:nvSpPr>
          <p:cNvPr id="5" name="Google Shape;75;p37">
            <a:extLst>
              <a:ext uri="{FF2B5EF4-FFF2-40B4-BE49-F238E27FC236}">
                <a16:creationId xmlns:a16="http://schemas.microsoft.com/office/drawing/2014/main" id="{1AD65697-A38A-3BF2-D130-ABF9DEAB261A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>
          <a:xfrm>
            <a:off x="6022082" y="1604515"/>
            <a:ext cx="2649602" cy="1896840"/>
          </a:xfrm>
        </p:spPr>
        <p:txBody>
          <a:bodyPr/>
          <a:lstStyle>
            <a:lvl1pPr>
              <a:defRPr/>
            </a:lvl1pPr>
          </a:lstStyle>
          <a:p>
            <a:pPr lvl="0"/>
            <a:endParaRPr lang="fr-FR"/>
          </a:p>
        </p:txBody>
      </p:sp>
      <p:sp>
        <p:nvSpPr>
          <p:cNvPr id="6" name="Google Shape;76;p37">
            <a:extLst>
              <a:ext uri="{FF2B5EF4-FFF2-40B4-BE49-F238E27FC236}">
                <a16:creationId xmlns:a16="http://schemas.microsoft.com/office/drawing/2014/main" id="{1190D787-AEB3-5042-3C8F-464110CAACF4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>
          <a:xfrm>
            <a:off x="457200" y="3682078"/>
            <a:ext cx="2649602" cy="1896840"/>
          </a:xfrm>
        </p:spPr>
        <p:txBody>
          <a:bodyPr/>
          <a:lstStyle>
            <a:lvl1pPr>
              <a:defRPr/>
            </a:lvl1pPr>
          </a:lstStyle>
          <a:p>
            <a:pPr lvl="0"/>
            <a:endParaRPr lang="fr-FR"/>
          </a:p>
        </p:txBody>
      </p:sp>
      <p:sp>
        <p:nvSpPr>
          <p:cNvPr id="7" name="Google Shape;77;p37">
            <a:extLst>
              <a:ext uri="{FF2B5EF4-FFF2-40B4-BE49-F238E27FC236}">
                <a16:creationId xmlns:a16="http://schemas.microsoft.com/office/drawing/2014/main" id="{EBA1EF06-E440-C6EE-4486-24524071B889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>
          <a:xfrm>
            <a:off x="3239636" y="3682078"/>
            <a:ext cx="2649602" cy="1896840"/>
          </a:xfrm>
        </p:spPr>
        <p:txBody>
          <a:bodyPr/>
          <a:lstStyle>
            <a:lvl1pPr>
              <a:defRPr/>
            </a:lvl1pPr>
          </a:lstStyle>
          <a:p>
            <a:pPr lvl="0"/>
            <a:endParaRPr lang="fr-FR"/>
          </a:p>
        </p:txBody>
      </p:sp>
      <p:sp>
        <p:nvSpPr>
          <p:cNvPr id="8" name="Google Shape;78;p37">
            <a:extLst>
              <a:ext uri="{FF2B5EF4-FFF2-40B4-BE49-F238E27FC236}">
                <a16:creationId xmlns:a16="http://schemas.microsoft.com/office/drawing/2014/main" id="{797A543D-D4D7-4229-E3B7-A048CB2D48F5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>
          <a:xfrm>
            <a:off x="6022082" y="3682078"/>
            <a:ext cx="2649602" cy="1896840"/>
          </a:xfrm>
        </p:spPr>
        <p:txBody>
          <a:bodyPr/>
          <a:lstStyle>
            <a:lvl1pPr>
              <a:defRPr/>
            </a:lvl1pPr>
          </a:lstStyle>
          <a:p>
            <a:pPr lvl="0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2661745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FOUR_OBJEC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93;p22">
            <a:extLst>
              <a:ext uri="{FF2B5EF4-FFF2-40B4-BE49-F238E27FC236}">
                <a16:creationId xmlns:a16="http://schemas.microsoft.com/office/drawing/2014/main" id="{D7D25291-BAB7-CA9F-232B-0B1C0B77F17D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 lIns="0" tIns="0" rIns="0" bIns="0" anchor="ctr"/>
          <a:lstStyle>
            <a:lvl1pPr>
              <a:defRPr/>
            </a:lvl1pPr>
          </a:lstStyle>
          <a:p>
            <a:pPr lvl="0"/>
            <a:endParaRPr lang="fr-FR"/>
          </a:p>
        </p:txBody>
      </p:sp>
      <p:sp>
        <p:nvSpPr>
          <p:cNvPr id="3" name="Google Shape;94;p22">
            <a:extLst>
              <a:ext uri="{FF2B5EF4-FFF2-40B4-BE49-F238E27FC236}">
                <a16:creationId xmlns:a16="http://schemas.microsoft.com/office/drawing/2014/main" id="{98461B4F-FEBC-8A63-C1BA-3B4E8733A60E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457200" y="1604515"/>
            <a:ext cx="4015797" cy="1896840"/>
          </a:xfrm>
        </p:spPr>
        <p:txBody>
          <a:bodyPr/>
          <a:lstStyle>
            <a:lvl1pPr>
              <a:defRPr/>
            </a:lvl1pPr>
          </a:lstStyle>
          <a:p>
            <a:pPr lvl="0"/>
            <a:endParaRPr lang="fr-FR"/>
          </a:p>
        </p:txBody>
      </p:sp>
      <p:sp>
        <p:nvSpPr>
          <p:cNvPr id="4" name="Google Shape;95;p22">
            <a:extLst>
              <a:ext uri="{FF2B5EF4-FFF2-40B4-BE49-F238E27FC236}">
                <a16:creationId xmlns:a16="http://schemas.microsoft.com/office/drawing/2014/main" id="{F48EB60B-6636-F71D-CEEC-A6201D9B88BD}"/>
              </a:ext>
            </a:extLst>
          </p:cNvPr>
          <p:cNvSpPr txBox="1">
            <a:spLocks noGrp="1"/>
          </p:cNvSpPr>
          <p:nvPr>
            <p:ph idx="2"/>
          </p:nvPr>
        </p:nvSpPr>
        <p:spPr>
          <a:xfrm>
            <a:off x="4674239" y="1604515"/>
            <a:ext cx="4015797" cy="1896840"/>
          </a:xfrm>
        </p:spPr>
        <p:txBody>
          <a:bodyPr/>
          <a:lstStyle>
            <a:lvl1pPr>
              <a:defRPr/>
            </a:lvl1pPr>
          </a:lstStyle>
          <a:p>
            <a:pPr lvl="0"/>
            <a:endParaRPr lang="fr-FR"/>
          </a:p>
        </p:txBody>
      </p:sp>
      <p:sp>
        <p:nvSpPr>
          <p:cNvPr id="5" name="Google Shape;96;p22">
            <a:extLst>
              <a:ext uri="{FF2B5EF4-FFF2-40B4-BE49-F238E27FC236}">
                <a16:creationId xmlns:a16="http://schemas.microsoft.com/office/drawing/2014/main" id="{92EDDAA1-3CCF-2850-46D7-23D5CF68B773}"/>
              </a:ext>
            </a:extLst>
          </p:cNvPr>
          <p:cNvSpPr txBox="1">
            <a:spLocks noGrp="1"/>
          </p:cNvSpPr>
          <p:nvPr>
            <p:ph idx="3"/>
          </p:nvPr>
        </p:nvSpPr>
        <p:spPr>
          <a:xfrm>
            <a:off x="457200" y="3682078"/>
            <a:ext cx="4015797" cy="1896840"/>
          </a:xfrm>
        </p:spPr>
        <p:txBody>
          <a:bodyPr/>
          <a:lstStyle>
            <a:lvl1pPr>
              <a:defRPr/>
            </a:lvl1pPr>
          </a:lstStyle>
          <a:p>
            <a:pPr lvl="0"/>
            <a:endParaRPr lang="fr-FR"/>
          </a:p>
        </p:txBody>
      </p:sp>
      <p:sp>
        <p:nvSpPr>
          <p:cNvPr id="6" name="Google Shape;97;p22">
            <a:extLst>
              <a:ext uri="{FF2B5EF4-FFF2-40B4-BE49-F238E27FC236}">
                <a16:creationId xmlns:a16="http://schemas.microsoft.com/office/drawing/2014/main" id="{2AEE5C49-1051-7E49-28D5-A6A30D06E42A}"/>
              </a:ext>
            </a:extLst>
          </p:cNvPr>
          <p:cNvSpPr txBox="1">
            <a:spLocks noGrp="1"/>
          </p:cNvSpPr>
          <p:nvPr>
            <p:ph idx="4"/>
          </p:nvPr>
        </p:nvSpPr>
        <p:spPr>
          <a:xfrm>
            <a:off x="4674239" y="3682078"/>
            <a:ext cx="4015797" cy="1896840"/>
          </a:xfrm>
        </p:spPr>
        <p:txBody>
          <a:bodyPr/>
          <a:lstStyle>
            <a:lvl1pPr>
              <a:defRPr/>
            </a:lvl1pPr>
          </a:lstStyle>
          <a:p>
            <a:pPr lvl="0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21321094"/>
      </p:ext>
    </p:extLst>
  </p:cSld>
  <p:clrMapOvr>
    <a:masterClrMapping/>
  </p:clrMapOvr>
  <p:hf sldNum="0"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806758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_AND_BOD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100;p39">
            <a:extLst>
              <a:ext uri="{FF2B5EF4-FFF2-40B4-BE49-F238E27FC236}">
                <a16:creationId xmlns:a16="http://schemas.microsoft.com/office/drawing/2014/main" id="{BDC6656A-A6E3-8806-7A8A-A032E262F480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 lIns="0" tIns="0" rIns="0" bIns="0" anchor="ctr"/>
          <a:lstStyle>
            <a:lvl1pPr>
              <a:defRPr/>
            </a:lvl1pPr>
          </a:lstStyle>
          <a:p>
            <a:pPr lvl="0"/>
            <a:endParaRPr lang="fr-FR"/>
          </a:p>
        </p:txBody>
      </p:sp>
      <p:sp>
        <p:nvSpPr>
          <p:cNvPr id="3" name="Google Shape;101;p39">
            <a:extLst>
              <a:ext uri="{FF2B5EF4-FFF2-40B4-BE49-F238E27FC236}">
                <a16:creationId xmlns:a16="http://schemas.microsoft.com/office/drawing/2014/main" id="{8B8F4774-47E6-5DB9-8DF4-A933F2B38301}"/>
              </a:ext>
            </a:extLst>
          </p:cNvPr>
          <p:cNvSpPr txBox="1">
            <a:spLocks noGrp="1"/>
          </p:cNvSpPr>
          <p:nvPr>
            <p:ph type="subTitle" idx="4294967295"/>
          </p:nvPr>
        </p:nvSpPr>
        <p:spPr/>
        <p:txBody>
          <a:bodyPr anchor="ctr"/>
          <a:lstStyle>
            <a:lvl1pPr>
              <a:defRPr/>
            </a:lvl1pPr>
          </a:lstStyle>
          <a:p>
            <a:pPr lvl="0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5500728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103;p40">
            <a:extLst>
              <a:ext uri="{FF2B5EF4-FFF2-40B4-BE49-F238E27FC236}">
                <a16:creationId xmlns:a16="http://schemas.microsoft.com/office/drawing/2014/main" id="{EAC1A3BB-7190-514B-DF53-33C09B676E67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 lIns="0" tIns="0" rIns="0" bIns="0" anchor="ctr"/>
          <a:lstStyle>
            <a:lvl1pPr>
              <a:defRPr/>
            </a:lvl1pPr>
          </a:lstStyle>
          <a:p>
            <a:pPr lvl="0"/>
            <a:endParaRPr lang="fr-FR"/>
          </a:p>
        </p:txBody>
      </p:sp>
      <p:sp>
        <p:nvSpPr>
          <p:cNvPr id="3" name="Google Shape;104;p40">
            <a:extLst>
              <a:ext uri="{FF2B5EF4-FFF2-40B4-BE49-F238E27FC236}">
                <a16:creationId xmlns:a16="http://schemas.microsoft.com/office/drawing/2014/main" id="{7248F3FD-8CC3-7BD8-342A-F3F556EB3F45}"/>
              </a:ext>
            </a:extLst>
          </p:cNvPr>
          <p:cNvSpPr txBox="1">
            <a:spLocks noGrp="1"/>
          </p:cNvSpPr>
          <p:nvPr>
            <p:ph idx="1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749171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_OBJEC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106;p41">
            <a:extLst>
              <a:ext uri="{FF2B5EF4-FFF2-40B4-BE49-F238E27FC236}">
                <a16:creationId xmlns:a16="http://schemas.microsoft.com/office/drawing/2014/main" id="{94FE625A-6A8A-57FE-8DF2-3CEC58029010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 lIns="0" tIns="0" rIns="0" bIns="0" anchor="ctr"/>
          <a:lstStyle>
            <a:lvl1pPr>
              <a:defRPr/>
            </a:lvl1pPr>
          </a:lstStyle>
          <a:p>
            <a:pPr lvl="0"/>
            <a:endParaRPr lang="fr-FR"/>
          </a:p>
        </p:txBody>
      </p:sp>
      <p:sp>
        <p:nvSpPr>
          <p:cNvPr id="3" name="Google Shape;107;p41">
            <a:extLst>
              <a:ext uri="{FF2B5EF4-FFF2-40B4-BE49-F238E27FC236}">
                <a16:creationId xmlns:a16="http://schemas.microsoft.com/office/drawing/2014/main" id="{829817CE-B1D8-C462-A4E1-6628869A3954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457200" y="1604515"/>
            <a:ext cx="4015797" cy="3977283"/>
          </a:xfrm>
        </p:spPr>
        <p:txBody>
          <a:bodyPr/>
          <a:lstStyle>
            <a:lvl1pPr>
              <a:defRPr/>
            </a:lvl1pPr>
          </a:lstStyle>
          <a:p>
            <a:pPr lvl="0"/>
            <a:endParaRPr lang="fr-FR"/>
          </a:p>
        </p:txBody>
      </p:sp>
      <p:sp>
        <p:nvSpPr>
          <p:cNvPr id="4" name="Google Shape;108;p41">
            <a:extLst>
              <a:ext uri="{FF2B5EF4-FFF2-40B4-BE49-F238E27FC236}">
                <a16:creationId xmlns:a16="http://schemas.microsoft.com/office/drawing/2014/main" id="{49371951-038B-732A-3A37-3C6FAD7C041B}"/>
              </a:ext>
            </a:extLst>
          </p:cNvPr>
          <p:cNvSpPr txBox="1">
            <a:spLocks noGrp="1"/>
          </p:cNvSpPr>
          <p:nvPr>
            <p:ph idx="2"/>
          </p:nvPr>
        </p:nvSpPr>
        <p:spPr>
          <a:xfrm>
            <a:off x="4674239" y="1604515"/>
            <a:ext cx="4015797" cy="3977283"/>
          </a:xfrm>
        </p:spPr>
        <p:txBody>
          <a:bodyPr/>
          <a:lstStyle>
            <a:lvl1pPr>
              <a:defRPr/>
            </a:lvl1pPr>
          </a:lstStyle>
          <a:p>
            <a:pPr lvl="0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065548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_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110;p42">
            <a:extLst>
              <a:ext uri="{FF2B5EF4-FFF2-40B4-BE49-F238E27FC236}">
                <a16:creationId xmlns:a16="http://schemas.microsoft.com/office/drawing/2014/main" id="{B4638EF8-D310-F041-489A-815D62DB75C6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 lIns="0" tIns="0" rIns="0" bIns="0" anchor="ctr"/>
          <a:lstStyle>
            <a:lvl1pPr>
              <a:defRPr/>
            </a:lvl1pPr>
          </a:lstStyle>
          <a:p>
            <a:pPr lvl="0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0749374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_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112;p43">
            <a:extLst>
              <a:ext uri="{FF2B5EF4-FFF2-40B4-BE49-F238E27FC236}">
                <a16:creationId xmlns:a16="http://schemas.microsoft.com/office/drawing/2014/main" id="{9AA5B639-A32D-8DF6-0669-25A053ACF167}"/>
              </a:ext>
            </a:extLst>
          </p:cNvPr>
          <p:cNvSpPr txBox="1">
            <a:spLocks noGrp="1"/>
          </p:cNvSpPr>
          <p:nvPr>
            <p:ph type="subTitle" idx="4294967295"/>
          </p:nvPr>
        </p:nvSpPr>
        <p:spPr>
          <a:xfrm>
            <a:off x="457200" y="274676"/>
            <a:ext cx="7467484" cy="5299560"/>
          </a:xfrm>
        </p:spPr>
        <p:txBody>
          <a:bodyPr anchor="ctr"/>
          <a:lstStyle>
            <a:lvl1pPr>
              <a:defRPr/>
            </a:lvl1pPr>
          </a:lstStyle>
          <a:p>
            <a:pPr lvl="0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18939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_AND_BOD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33;p27">
            <a:extLst>
              <a:ext uri="{FF2B5EF4-FFF2-40B4-BE49-F238E27FC236}">
                <a16:creationId xmlns:a16="http://schemas.microsoft.com/office/drawing/2014/main" id="{191423FD-E5D2-D7B3-F2A1-B7719FF86F49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57200" y="274676"/>
            <a:ext cx="7467484" cy="1143000"/>
          </a:xfrm>
        </p:spPr>
        <p:txBody>
          <a:bodyPr lIns="0" tIns="0" rIns="0" bIns="0" anchor="ctr"/>
          <a:lstStyle>
            <a:lvl1pPr>
              <a:defRPr/>
            </a:lvl1pPr>
          </a:lstStyle>
          <a:p>
            <a:pPr lvl="0"/>
            <a:endParaRPr lang="fr-FR"/>
          </a:p>
        </p:txBody>
      </p:sp>
      <p:sp>
        <p:nvSpPr>
          <p:cNvPr id="3" name="Google Shape;34;p27">
            <a:extLst>
              <a:ext uri="{FF2B5EF4-FFF2-40B4-BE49-F238E27FC236}">
                <a16:creationId xmlns:a16="http://schemas.microsoft.com/office/drawing/2014/main" id="{81C29AE2-3BCF-938B-3D46-CE5DB312DB6B}"/>
              </a:ext>
            </a:extLst>
          </p:cNvPr>
          <p:cNvSpPr txBox="1">
            <a:spLocks noGrp="1"/>
          </p:cNvSpPr>
          <p:nvPr>
            <p:ph type="subTitle" idx="4294967295"/>
          </p:nvPr>
        </p:nvSpPr>
        <p:spPr/>
        <p:txBody>
          <a:bodyPr anchor="ctr"/>
          <a:lstStyle>
            <a:lvl1pPr>
              <a:defRPr/>
            </a:lvl1pPr>
          </a:lstStyle>
          <a:p>
            <a:pPr lvl="0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3440464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WO_OBJECTS_AND_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114;p44">
            <a:extLst>
              <a:ext uri="{FF2B5EF4-FFF2-40B4-BE49-F238E27FC236}">
                <a16:creationId xmlns:a16="http://schemas.microsoft.com/office/drawing/2014/main" id="{D6E6F8DD-3EDB-6494-E134-C06341D1D032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 lIns="0" tIns="0" rIns="0" bIns="0" anchor="ctr"/>
          <a:lstStyle>
            <a:lvl1pPr>
              <a:defRPr/>
            </a:lvl1pPr>
          </a:lstStyle>
          <a:p>
            <a:pPr lvl="0"/>
            <a:endParaRPr lang="fr-FR"/>
          </a:p>
        </p:txBody>
      </p:sp>
      <p:sp>
        <p:nvSpPr>
          <p:cNvPr id="3" name="Google Shape;115;p44">
            <a:extLst>
              <a:ext uri="{FF2B5EF4-FFF2-40B4-BE49-F238E27FC236}">
                <a16:creationId xmlns:a16="http://schemas.microsoft.com/office/drawing/2014/main" id="{FE6D371C-1CFB-77A7-4898-9140CFBC1C6A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457200" y="1604515"/>
            <a:ext cx="4015797" cy="1896840"/>
          </a:xfrm>
        </p:spPr>
        <p:txBody>
          <a:bodyPr/>
          <a:lstStyle>
            <a:lvl1pPr>
              <a:defRPr/>
            </a:lvl1pPr>
          </a:lstStyle>
          <a:p>
            <a:pPr lvl="0"/>
            <a:endParaRPr lang="fr-FR"/>
          </a:p>
        </p:txBody>
      </p:sp>
      <p:sp>
        <p:nvSpPr>
          <p:cNvPr id="4" name="Google Shape;116;p44">
            <a:extLst>
              <a:ext uri="{FF2B5EF4-FFF2-40B4-BE49-F238E27FC236}">
                <a16:creationId xmlns:a16="http://schemas.microsoft.com/office/drawing/2014/main" id="{044E18F8-BD25-60BE-A8E2-53560CEC7135}"/>
              </a:ext>
            </a:extLst>
          </p:cNvPr>
          <p:cNvSpPr txBox="1">
            <a:spLocks noGrp="1"/>
          </p:cNvSpPr>
          <p:nvPr>
            <p:ph idx="2"/>
          </p:nvPr>
        </p:nvSpPr>
        <p:spPr>
          <a:xfrm>
            <a:off x="4674239" y="1604515"/>
            <a:ext cx="4015797" cy="3977283"/>
          </a:xfrm>
        </p:spPr>
        <p:txBody>
          <a:bodyPr/>
          <a:lstStyle>
            <a:lvl1pPr>
              <a:defRPr/>
            </a:lvl1pPr>
          </a:lstStyle>
          <a:p>
            <a:pPr lvl="0"/>
            <a:endParaRPr lang="fr-FR"/>
          </a:p>
        </p:txBody>
      </p:sp>
      <p:sp>
        <p:nvSpPr>
          <p:cNvPr id="5" name="Google Shape;117;p44">
            <a:extLst>
              <a:ext uri="{FF2B5EF4-FFF2-40B4-BE49-F238E27FC236}">
                <a16:creationId xmlns:a16="http://schemas.microsoft.com/office/drawing/2014/main" id="{C4442885-5CBB-9688-5B91-4E59EBFEE6A0}"/>
              </a:ext>
            </a:extLst>
          </p:cNvPr>
          <p:cNvSpPr txBox="1">
            <a:spLocks noGrp="1"/>
          </p:cNvSpPr>
          <p:nvPr>
            <p:ph idx="3"/>
          </p:nvPr>
        </p:nvSpPr>
        <p:spPr>
          <a:xfrm>
            <a:off x="457200" y="3682078"/>
            <a:ext cx="4015797" cy="1896840"/>
          </a:xfrm>
        </p:spPr>
        <p:txBody>
          <a:bodyPr/>
          <a:lstStyle>
            <a:lvl1pPr>
              <a:defRPr/>
            </a:lvl1pPr>
          </a:lstStyle>
          <a:p>
            <a:pPr lvl="0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250361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OBJECT_AND_TWO_OBJEC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119;p45">
            <a:extLst>
              <a:ext uri="{FF2B5EF4-FFF2-40B4-BE49-F238E27FC236}">
                <a16:creationId xmlns:a16="http://schemas.microsoft.com/office/drawing/2014/main" id="{DE94C14D-1DD5-0CBE-9B3D-6541428E1380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 lIns="0" tIns="0" rIns="0" bIns="0" anchor="ctr"/>
          <a:lstStyle>
            <a:lvl1pPr>
              <a:defRPr/>
            </a:lvl1pPr>
          </a:lstStyle>
          <a:p>
            <a:pPr lvl="0"/>
            <a:endParaRPr lang="fr-FR"/>
          </a:p>
        </p:txBody>
      </p:sp>
      <p:sp>
        <p:nvSpPr>
          <p:cNvPr id="3" name="Google Shape;120;p45">
            <a:extLst>
              <a:ext uri="{FF2B5EF4-FFF2-40B4-BE49-F238E27FC236}">
                <a16:creationId xmlns:a16="http://schemas.microsoft.com/office/drawing/2014/main" id="{DA381237-6992-2B97-0AA1-D1D33A8D9D78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457200" y="1604515"/>
            <a:ext cx="4015797" cy="3977283"/>
          </a:xfrm>
        </p:spPr>
        <p:txBody>
          <a:bodyPr/>
          <a:lstStyle>
            <a:lvl1pPr>
              <a:defRPr/>
            </a:lvl1pPr>
          </a:lstStyle>
          <a:p>
            <a:pPr lvl="0"/>
            <a:endParaRPr lang="fr-FR"/>
          </a:p>
        </p:txBody>
      </p:sp>
      <p:sp>
        <p:nvSpPr>
          <p:cNvPr id="4" name="Google Shape;121;p45">
            <a:extLst>
              <a:ext uri="{FF2B5EF4-FFF2-40B4-BE49-F238E27FC236}">
                <a16:creationId xmlns:a16="http://schemas.microsoft.com/office/drawing/2014/main" id="{96895BC5-581E-D085-9442-B222FC3928AC}"/>
              </a:ext>
            </a:extLst>
          </p:cNvPr>
          <p:cNvSpPr txBox="1">
            <a:spLocks noGrp="1"/>
          </p:cNvSpPr>
          <p:nvPr>
            <p:ph idx="2"/>
          </p:nvPr>
        </p:nvSpPr>
        <p:spPr>
          <a:xfrm>
            <a:off x="4674239" y="1604515"/>
            <a:ext cx="4015797" cy="1896840"/>
          </a:xfrm>
        </p:spPr>
        <p:txBody>
          <a:bodyPr/>
          <a:lstStyle>
            <a:lvl1pPr>
              <a:defRPr/>
            </a:lvl1pPr>
          </a:lstStyle>
          <a:p>
            <a:pPr lvl="0"/>
            <a:endParaRPr lang="fr-FR"/>
          </a:p>
        </p:txBody>
      </p:sp>
      <p:sp>
        <p:nvSpPr>
          <p:cNvPr id="5" name="Google Shape;122;p45">
            <a:extLst>
              <a:ext uri="{FF2B5EF4-FFF2-40B4-BE49-F238E27FC236}">
                <a16:creationId xmlns:a16="http://schemas.microsoft.com/office/drawing/2014/main" id="{681EB58B-F2D2-31E9-7B52-5BE478B4E0EE}"/>
              </a:ext>
            </a:extLst>
          </p:cNvPr>
          <p:cNvSpPr txBox="1">
            <a:spLocks noGrp="1"/>
          </p:cNvSpPr>
          <p:nvPr>
            <p:ph idx="3"/>
          </p:nvPr>
        </p:nvSpPr>
        <p:spPr>
          <a:xfrm>
            <a:off x="4674239" y="3682078"/>
            <a:ext cx="4015797" cy="1896840"/>
          </a:xfrm>
        </p:spPr>
        <p:txBody>
          <a:bodyPr/>
          <a:lstStyle>
            <a:lvl1pPr>
              <a:defRPr/>
            </a:lvl1pPr>
          </a:lstStyle>
          <a:p>
            <a:pPr lvl="0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973447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WO_OBJECTS_OVER_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124;p46">
            <a:extLst>
              <a:ext uri="{FF2B5EF4-FFF2-40B4-BE49-F238E27FC236}">
                <a16:creationId xmlns:a16="http://schemas.microsoft.com/office/drawing/2014/main" id="{9F5211EA-2F56-9DCA-8DF6-8E107AED18E2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 lIns="0" tIns="0" rIns="0" bIns="0" anchor="ctr"/>
          <a:lstStyle>
            <a:lvl1pPr>
              <a:defRPr/>
            </a:lvl1pPr>
          </a:lstStyle>
          <a:p>
            <a:pPr lvl="0"/>
            <a:endParaRPr lang="fr-FR"/>
          </a:p>
        </p:txBody>
      </p:sp>
      <p:sp>
        <p:nvSpPr>
          <p:cNvPr id="3" name="Google Shape;125;p46">
            <a:extLst>
              <a:ext uri="{FF2B5EF4-FFF2-40B4-BE49-F238E27FC236}">
                <a16:creationId xmlns:a16="http://schemas.microsoft.com/office/drawing/2014/main" id="{24D8FE14-6581-3E61-EC5C-280AFC3D5DD3}"/>
              </a:ext>
            </a:extLst>
          </p:cNvPr>
          <p:cNvSpPr txBox="1">
            <a:spLocks noGrp="1"/>
          </p:cNvSpPr>
          <p:nvPr>
            <p:ph type="body" idx="3"/>
          </p:nvPr>
        </p:nvSpPr>
        <p:spPr>
          <a:xfrm>
            <a:off x="457200" y="1604515"/>
            <a:ext cx="4015797" cy="1896840"/>
          </a:xfrm>
        </p:spPr>
        <p:txBody>
          <a:bodyPr/>
          <a:lstStyle>
            <a:lvl1pPr>
              <a:defRPr/>
            </a:lvl1pPr>
          </a:lstStyle>
          <a:p>
            <a:pPr lvl="0"/>
            <a:endParaRPr lang="fr-FR"/>
          </a:p>
        </p:txBody>
      </p:sp>
      <p:sp>
        <p:nvSpPr>
          <p:cNvPr id="4" name="Google Shape;126;p46">
            <a:extLst>
              <a:ext uri="{FF2B5EF4-FFF2-40B4-BE49-F238E27FC236}">
                <a16:creationId xmlns:a16="http://schemas.microsoft.com/office/drawing/2014/main" id="{6359F128-5CF4-FFF4-BF5F-B8616D3F29A7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4674239" y="1604515"/>
            <a:ext cx="4015797" cy="1896840"/>
          </a:xfrm>
        </p:spPr>
        <p:txBody>
          <a:bodyPr/>
          <a:lstStyle>
            <a:lvl1pPr>
              <a:defRPr/>
            </a:lvl1pPr>
          </a:lstStyle>
          <a:p>
            <a:pPr lvl="0"/>
            <a:endParaRPr lang="fr-FR"/>
          </a:p>
        </p:txBody>
      </p:sp>
      <p:sp>
        <p:nvSpPr>
          <p:cNvPr id="5" name="Google Shape;127;p46">
            <a:extLst>
              <a:ext uri="{FF2B5EF4-FFF2-40B4-BE49-F238E27FC236}">
                <a16:creationId xmlns:a16="http://schemas.microsoft.com/office/drawing/2014/main" id="{04F311B4-AAB0-009C-BE6F-3B0E7C01ADD4}"/>
              </a:ext>
            </a:extLst>
          </p:cNvPr>
          <p:cNvSpPr txBox="1">
            <a:spLocks noGrp="1"/>
          </p:cNvSpPr>
          <p:nvPr>
            <p:ph idx="2"/>
          </p:nvPr>
        </p:nvSpPr>
        <p:spPr>
          <a:xfrm>
            <a:off x="457200" y="3682078"/>
            <a:ext cx="8229243" cy="1896840"/>
          </a:xfrm>
        </p:spPr>
        <p:txBody>
          <a:bodyPr/>
          <a:lstStyle>
            <a:lvl1pPr>
              <a:defRPr/>
            </a:lvl1pPr>
          </a:lstStyle>
          <a:p>
            <a:pPr lvl="0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5926324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OBJECT_OVER_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129;p47">
            <a:extLst>
              <a:ext uri="{FF2B5EF4-FFF2-40B4-BE49-F238E27FC236}">
                <a16:creationId xmlns:a16="http://schemas.microsoft.com/office/drawing/2014/main" id="{4941367E-F349-4F32-487B-4A90ABA7A83C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 lIns="0" tIns="0" rIns="0" bIns="0" anchor="ctr"/>
          <a:lstStyle>
            <a:lvl1pPr>
              <a:defRPr/>
            </a:lvl1pPr>
          </a:lstStyle>
          <a:p>
            <a:pPr lvl="0"/>
            <a:endParaRPr lang="fr-FR"/>
          </a:p>
        </p:txBody>
      </p:sp>
      <p:sp>
        <p:nvSpPr>
          <p:cNvPr id="3" name="Google Shape;130;p47">
            <a:extLst>
              <a:ext uri="{FF2B5EF4-FFF2-40B4-BE49-F238E27FC236}">
                <a16:creationId xmlns:a16="http://schemas.microsoft.com/office/drawing/2014/main" id="{198DA230-4B00-BE7C-CE94-CE2251D13281}"/>
              </a:ext>
            </a:extLst>
          </p:cNvPr>
          <p:cNvSpPr txBox="1">
            <a:spLocks noGrp="1"/>
          </p:cNvSpPr>
          <p:nvPr>
            <p:ph type="body" idx="2"/>
          </p:nvPr>
        </p:nvSpPr>
        <p:spPr>
          <a:xfrm>
            <a:off x="457200" y="1604515"/>
            <a:ext cx="8229243" cy="1896840"/>
          </a:xfrm>
        </p:spPr>
        <p:txBody>
          <a:bodyPr/>
          <a:lstStyle>
            <a:lvl1pPr>
              <a:defRPr/>
            </a:lvl1pPr>
          </a:lstStyle>
          <a:p>
            <a:pPr lvl="0"/>
            <a:endParaRPr lang="fr-FR"/>
          </a:p>
        </p:txBody>
      </p:sp>
      <p:sp>
        <p:nvSpPr>
          <p:cNvPr id="4" name="Google Shape;131;p47">
            <a:extLst>
              <a:ext uri="{FF2B5EF4-FFF2-40B4-BE49-F238E27FC236}">
                <a16:creationId xmlns:a16="http://schemas.microsoft.com/office/drawing/2014/main" id="{B9B136D7-28DF-E54A-C6EF-35BE08CBF45B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457200" y="3682078"/>
            <a:ext cx="8229243" cy="1896840"/>
          </a:xfrm>
        </p:spPr>
        <p:txBody>
          <a:bodyPr/>
          <a:lstStyle>
            <a:lvl1pPr>
              <a:defRPr/>
            </a:lvl1pPr>
          </a:lstStyle>
          <a:p>
            <a:pPr lvl="0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0802269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133;p48">
            <a:extLst>
              <a:ext uri="{FF2B5EF4-FFF2-40B4-BE49-F238E27FC236}">
                <a16:creationId xmlns:a16="http://schemas.microsoft.com/office/drawing/2014/main" id="{7819023A-5EF8-1A95-7749-51D50EA82E10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 lIns="0" tIns="0" rIns="0" bIns="0" anchor="ctr"/>
          <a:lstStyle>
            <a:lvl1pPr>
              <a:defRPr/>
            </a:lvl1pPr>
          </a:lstStyle>
          <a:p>
            <a:pPr lvl="0"/>
            <a:endParaRPr lang="fr-FR"/>
          </a:p>
        </p:txBody>
      </p:sp>
      <p:sp>
        <p:nvSpPr>
          <p:cNvPr id="3" name="Google Shape;134;p48">
            <a:extLst>
              <a:ext uri="{FF2B5EF4-FFF2-40B4-BE49-F238E27FC236}">
                <a16:creationId xmlns:a16="http://schemas.microsoft.com/office/drawing/2014/main" id="{B7656F84-4072-E9EB-0625-728579B2B238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>
          <a:xfrm>
            <a:off x="457200" y="1604515"/>
            <a:ext cx="2649602" cy="1896840"/>
          </a:xfrm>
        </p:spPr>
        <p:txBody>
          <a:bodyPr/>
          <a:lstStyle>
            <a:lvl1pPr>
              <a:defRPr/>
            </a:lvl1pPr>
          </a:lstStyle>
          <a:p>
            <a:pPr lvl="0"/>
            <a:endParaRPr lang="fr-FR"/>
          </a:p>
        </p:txBody>
      </p:sp>
      <p:sp>
        <p:nvSpPr>
          <p:cNvPr id="4" name="Google Shape;135;p48">
            <a:extLst>
              <a:ext uri="{FF2B5EF4-FFF2-40B4-BE49-F238E27FC236}">
                <a16:creationId xmlns:a16="http://schemas.microsoft.com/office/drawing/2014/main" id="{BABE7A6A-95C7-EECB-EBE3-7C9F5D2B1A78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>
          <a:xfrm>
            <a:off x="3239636" y="1604515"/>
            <a:ext cx="2649602" cy="1896840"/>
          </a:xfrm>
        </p:spPr>
        <p:txBody>
          <a:bodyPr/>
          <a:lstStyle>
            <a:lvl1pPr>
              <a:defRPr/>
            </a:lvl1pPr>
          </a:lstStyle>
          <a:p>
            <a:pPr lvl="0"/>
            <a:endParaRPr lang="fr-FR"/>
          </a:p>
        </p:txBody>
      </p:sp>
      <p:sp>
        <p:nvSpPr>
          <p:cNvPr id="5" name="Google Shape;136;p48">
            <a:extLst>
              <a:ext uri="{FF2B5EF4-FFF2-40B4-BE49-F238E27FC236}">
                <a16:creationId xmlns:a16="http://schemas.microsoft.com/office/drawing/2014/main" id="{FD6643B2-CE83-0345-9EE1-FE1B6E955130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>
          <a:xfrm>
            <a:off x="6022082" y="1604515"/>
            <a:ext cx="2649602" cy="1896840"/>
          </a:xfrm>
        </p:spPr>
        <p:txBody>
          <a:bodyPr/>
          <a:lstStyle>
            <a:lvl1pPr>
              <a:defRPr/>
            </a:lvl1pPr>
          </a:lstStyle>
          <a:p>
            <a:pPr lvl="0"/>
            <a:endParaRPr lang="fr-FR"/>
          </a:p>
        </p:txBody>
      </p:sp>
      <p:sp>
        <p:nvSpPr>
          <p:cNvPr id="6" name="Google Shape;137;p48">
            <a:extLst>
              <a:ext uri="{FF2B5EF4-FFF2-40B4-BE49-F238E27FC236}">
                <a16:creationId xmlns:a16="http://schemas.microsoft.com/office/drawing/2014/main" id="{C567383A-67BB-BE18-123C-F5BD43D1608B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>
          <a:xfrm>
            <a:off x="457200" y="3682078"/>
            <a:ext cx="2649602" cy="1896840"/>
          </a:xfrm>
        </p:spPr>
        <p:txBody>
          <a:bodyPr/>
          <a:lstStyle>
            <a:lvl1pPr>
              <a:defRPr/>
            </a:lvl1pPr>
          </a:lstStyle>
          <a:p>
            <a:pPr lvl="0"/>
            <a:endParaRPr lang="fr-FR"/>
          </a:p>
        </p:txBody>
      </p:sp>
      <p:sp>
        <p:nvSpPr>
          <p:cNvPr id="7" name="Google Shape;138;p48">
            <a:extLst>
              <a:ext uri="{FF2B5EF4-FFF2-40B4-BE49-F238E27FC236}">
                <a16:creationId xmlns:a16="http://schemas.microsoft.com/office/drawing/2014/main" id="{EBC9531A-6422-99DA-A484-7BB709031E94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>
          <a:xfrm>
            <a:off x="3239636" y="3682078"/>
            <a:ext cx="2649602" cy="1896840"/>
          </a:xfrm>
        </p:spPr>
        <p:txBody>
          <a:bodyPr/>
          <a:lstStyle>
            <a:lvl1pPr>
              <a:defRPr/>
            </a:lvl1pPr>
          </a:lstStyle>
          <a:p>
            <a:pPr lvl="0"/>
            <a:endParaRPr lang="fr-FR"/>
          </a:p>
        </p:txBody>
      </p:sp>
      <p:sp>
        <p:nvSpPr>
          <p:cNvPr id="8" name="Google Shape;139;p48">
            <a:extLst>
              <a:ext uri="{FF2B5EF4-FFF2-40B4-BE49-F238E27FC236}">
                <a16:creationId xmlns:a16="http://schemas.microsoft.com/office/drawing/2014/main" id="{58C3ABAB-2AC3-B46F-5ED0-367119055AD8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>
          <a:xfrm>
            <a:off x="6022082" y="3682078"/>
            <a:ext cx="2649602" cy="1896840"/>
          </a:xfrm>
        </p:spPr>
        <p:txBody>
          <a:bodyPr/>
          <a:lstStyle>
            <a:lvl1pPr>
              <a:defRPr/>
            </a:lvl1pPr>
          </a:lstStyle>
          <a:p>
            <a:pPr lvl="0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701425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46948727"/>
      </p:ext>
    </p:extLst>
  </p:cSld>
  <p:clrMapOvr>
    <a:masterClrMapping/>
  </p:clrMapOvr>
  <p:hf sldNum="0" hdr="0" ftr="0" dt="0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_AND_BOD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154;p60">
            <a:extLst>
              <a:ext uri="{FF2B5EF4-FFF2-40B4-BE49-F238E27FC236}">
                <a16:creationId xmlns:a16="http://schemas.microsoft.com/office/drawing/2014/main" id="{E5F08B23-1FB9-CA96-856E-F3B3ADDCE640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57200" y="274676"/>
            <a:ext cx="7467484" cy="1143000"/>
          </a:xfrm>
        </p:spPr>
        <p:txBody>
          <a:bodyPr/>
          <a:lstStyle>
            <a:lvl1pPr>
              <a:defRPr/>
            </a:lvl1pPr>
          </a:lstStyle>
          <a:p>
            <a:pPr lvl="0"/>
            <a:endParaRPr lang="fr-FR"/>
          </a:p>
        </p:txBody>
      </p:sp>
      <p:sp>
        <p:nvSpPr>
          <p:cNvPr id="3" name="Google Shape;155;p60">
            <a:extLst>
              <a:ext uri="{FF2B5EF4-FFF2-40B4-BE49-F238E27FC236}">
                <a16:creationId xmlns:a16="http://schemas.microsoft.com/office/drawing/2014/main" id="{4C30D72B-0D76-CF07-6A7B-16751101272A}"/>
              </a:ext>
            </a:extLst>
          </p:cNvPr>
          <p:cNvSpPr txBox="1">
            <a:spLocks noGrp="1"/>
          </p:cNvSpPr>
          <p:nvPr>
            <p:ph type="subTitle" idx="4294967295"/>
          </p:nvPr>
        </p:nvSpPr>
        <p:spPr/>
        <p:txBody>
          <a:bodyPr anchor="ctr"/>
          <a:lstStyle>
            <a:lvl1pPr>
              <a:defRPr/>
            </a:lvl1pPr>
          </a:lstStyle>
          <a:p>
            <a:pPr lvl="0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9535446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157;p61">
            <a:extLst>
              <a:ext uri="{FF2B5EF4-FFF2-40B4-BE49-F238E27FC236}">
                <a16:creationId xmlns:a16="http://schemas.microsoft.com/office/drawing/2014/main" id="{17C58B29-FFBB-29D7-3E8D-6326083B86E7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57200" y="274676"/>
            <a:ext cx="7467484" cy="1143000"/>
          </a:xfrm>
        </p:spPr>
        <p:txBody>
          <a:bodyPr/>
          <a:lstStyle>
            <a:lvl1pPr>
              <a:defRPr/>
            </a:lvl1pPr>
          </a:lstStyle>
          <a:p>
            <a:pPr lvl="0"/>
            <a:endParaRPr lang="fr-FR"/>
          </a:p>
        </p:txBody>
      </p:sp>
      <p:sp>
        <p:nvSpPr>
          <p:cNvPr id="3" name="Google Shape;158;p61">
            <a:extLst>
              <a:ext uri="{FF2B5EF4-FFF2-40B4-BE49-F238E27FC236}">
                <a16:creationId xmlns:a16="http://schemas.microsoft.com/office/drawing/2014/main" id="{5D0E8807-3CE1-812F-4A75-74899F438B65}"/>
              </a:ext>
            </a:extLst>
          </p:cNvPr>
          <p:cNvSpPr txBox="1">
            <a:spLocks noGrp="1"/>
          </p:cNvSpPr>
          <p:nvPr>
            <p:ph idx="1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5912664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_OBJEC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160;p62">
            <a:extLst>
              <a:ext uri="{FF2B5EF4-FFF2-40B4-BE49-F238E27FC236}">
                <a16:creationId xmlns:a16="http://schemas.microsoft.com/office/drawing/2014/main" id="{F2094F06-DE8D-F4FE-AA98-63DC887B2A70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57200" y="274676"/>
            <a:ext cx="7467484" cy="1143000"/>
          </a:xfrm>
        </p:spPr>
        <p:txBody>
          <a:bodyPr/>
          <a:lstStyle>
            <a:lvl1pPr>
              <a:defRPr/>
            </a:lvl1pPr>
          </a:lstStyle>
          <a:p>
            <a:pPr lvl="0"/>
            <a:endParaRPr lang="fr-FR"/>
          </a:p>
        </p:txBody>
      </p:sp>
      <p:sp>
        <p:nvSpPr>
          <p:cNvPr id="3" name="Google Shape;161;p62">
            <a:extLst>
              <a:ext uri="{FF2B5EF4-FFF2-40B4-BE49-F238E27FC236}">
                <a16:creationId xmlns:a16="http://schemas.microsoft.com/office/drawing/2014/main" id="{F8A2E9BE-0604-414C-B868-FE1F1E8D1AB8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457200" y="1604515"/>
            <a:ext cx="4015797" cy="3977283"/>
          </a:xfrm>
        </p:spPr>
        <p:txBody>
          <a:bodyPr/>
          <a:lstStyle>
            <a:lvl1pPr>
              <a:defRPr/>
            </a:lvl1pPr>
          </a:lstStyle>
          <a:p>
            <a:pPr lvl="0"/>
            <a:endParaRPr lang="fr-FR"/>
          </a:p>
        </p:txBody>
      </p:sp>
      <p:sp>
        <p:nvSpPr>
          <p:cNvPr id="4" name="Google Shape;162;p62">
            <a:extLst>
              <a:ext uri="{FF2B5EF4-FFF2-40B4-BE49-F238E27FC236}">
                <a16:creationId xmlns:a16="http://schemas.microsoft.com/office/drawing/2014/main" id="{4829B220-ACA3-ED4B-E71E-518613574808}"/>
              </a:ext>
            </a:extLst>
          </p:cNvPr>
          <p:cNvSpPr txBox="1">
            <a:spLocks noGrp="1"/>
          </p:cNvSpPr>
          <p:nvPr>
            <p:ph idx="2"/>
          </p:nvPr>
        </p:nvSpPr>
        <p:spPr>
          <a:xfrm>
            <a:off x="4674239" y="1604515"/>
            <a:ext cx="4015797" cy="3977283"/>
          </a:xfrm>
        </p:spPr>
        <p:txBody>
          <a:bodyPr/>
          <a:lstStyle>
            <a:lvl1pPr>
              <a:defRPr/>
            </a:lvl1pPr>
          </a:lstStyle>
          <a:p>
            <a:pPr lvl="0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2167901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_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164;p63">
            <a:extLst>
              <a:ext uri="{FF2B5EF4-FFF2-40B4-BE49-F238E27FC236}">
                <a16:creationId xmlns:a16="http://schemas.microsoft.com/office/drawing/2014/main" id="{C876BF50-37EA-02F3-B005-1309506FF0ED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57200" y="274676"/>
            <a:ext cx="7467484" cy="1143000"/>
          </a:xfrm>
        </p:spPr>
        <p:txBody>
          <a:bodyPr/>
          <a:lstStyle>
            <a:lvl1pPr>
              <a:defRPr/>
            </a:lvl1pPr>
          </a:lstStyle>
          <a:p>
            <a:pPr lvl="0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068538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36;p28">
            <a:extLst>
              <a:ext uri="{FF2B5EF4-FFF2-40B4-BE49-F238E27FC236}">
                <a16:creationId xmlns:a16="http://schemas.microsoft.com/office/drawing/2014/main" id="{4B7A316D-B098-72F3-FF5E-39EAE72CC5EF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57200" y="274676"/>
            <a:ext cx="7467484" cy="1143000"/>
          </a:xfrm>
        </p:spPr>
        <p:txBody>
          <a:bodyPr lIns="0" tIns="0" rIns="0" bIns="0" anchor="ctr"/>
          <a:lstStyle>
            <a:lvl1pPr>
              <a:defRPr/>
            </a:lvl1pPr>
          </a:lstStyle>
          <a:p>
            <a:pPr lvl="0"/>
            <a:endParaRPr lang="fr-FR"/>
          </a:p>
        </p:txBody>
      </p:sp>
      <p:sp>
        <p:nvSpPr>
          <p:cNvPr id="3" name="Google Shape;37;p28">
            <a:extLst>
              <a:ext uri="{FF2B5EF4-FFF2-40B4-BE49-F238E27FC236}">
                <a16:creationId xmlns:a16="http://schemas.microsoft.com/office/drawing/2014/main" id="{3D03A6A2-6AF3-7D7B-D60D-36D70301099A}"/>
              </a:ext>
            </a:extLst>
          </p:cNvPr>
          <p:cNvSpPr txBox="1">
            <a:spLocks noGrp="1"/>
          </p:cNvSpPr>
          <p:nvPr>
            <p:ph idx="1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0295200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_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166;p64">
            <a:extLst>
              <a:ext uri="{FF2B5EF4-FFF2-40B4-BE49-F238E27FC236}">
                <a16:creationId xmlns:a16="http://schemas.microsoft.com/office/drawing/2014/main" id="{32DC4329-78E0-429A-E04F-18930A40BB57}"/>
              </a:ext>
            </a:extLst>
          </p:cNvPr>
          <p:cNvSpPr txBox="1">
            <a:spLocks noGrp="1"/>
          </p:cNvSpPr>
          <p:nvPr>
            <p:ph type="subTitle" idx="4294967295"/>
          </p:nvPr>
        </p:nvSpPr>
        <p:spPr>
          <a:xfrm>
            <a:off x="457200" y="274676"/>
            <a:ext cx="7467484" cy="5299560"/>
          </a:xfrm>
        </p:spPr>
        <p:txBody>
          <a:bodyPr anchor="ctr"/>
          <a:lstStyle>
            <a:lvl1pPr>
              <a:defRPr/>
            </a:lvl1pPr>
          </a:lstStyle>
          <a:p>
            <a:pPr lvl="0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522589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WO_OBJECTS_AND_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168;p65">
            <a:extLst>
              <a:ext uri="{FF2B5EF4-FFF2-40B4-BE49-F238E27FC236}">
                <a16:creationId xmlns:a16="http://schemas.microsoft.com/office/drawing/2014/main" id="{DF45BEAA-748D-821D-7F02-6E398E181A86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57200" y="274676"/>
            <a:ext cx="7467484" cy="1143000"/>
          </a:xfrm>
        </p:spPr>
        <p:txBody>
          <a:bodyPr/>
          <a:lstStyle>
            <a:lvl1pPr>
              <a:defRPr/>
            </a:lvl1pPr>
          </a:lstStyle>
          <a:p>
            <a:pPr lvl="0"/>
            <a:endParaRPr lang="fr-FR"/>
          </a:p>
        </p:txBody>
      </p:sp>
      <p:sp>
        <p:nvSpPr>
          <p:cNvPr id="3" name="Google Shape;169;p65">
            <a:extLst>
              <a:ext uri="{FF2B5EF4-FFF2-40B4-BE49-F238E27FC236}">
                <a16:creationId xmlns:a16="http://schemas.microsoft.com/office/drawing/2014/main" id="{EBDB1F29-6535-0DF6-03CE-546D0915A905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457200" y="1604515"/>
            <a:ext cx="4015797" cy="1896840"/>
          </a:xfrm>
        </p:spPr>
        <p:txBody>
          <a:bodyPr/>
          <a:lstStyle>
            <a:lvl1pPr>
              <a:defRPr/>
            </a:lvl1pPr>
          </a:lstStyle>
          <a:p>
            <a:pPr lvl="0"/>
            <a:endParaRPr lang="fr-FR"/>
          </a:p>
        </p:txBody>
      </p:sp>
      <p:sp>
        <p:nvSpPr>
          <p:cNvPr id="4" name="Google Shape;170;p65">
            <a:extLst>
              <a:ext uri="{FF2B5EF4-FFF2-40B4-BE49-F238E27FC236}">
                <a16:creationId xmlns:a16="http://schemas.microsoft.com/office/drawing/2014/main" id="{ACC58DFF-7373-531E-8AE9-61F592E4924E}"/>
              </a:ext>
            </a:extLst>
          </p:cNvPr>
          <p:cNvSpPr txBox="1">
            <a:spLocks noGrp="1"/>
          </p:cNvSpPr>
          <p:nvPr>
            <p:ph idx="2"/>
          </p:nvPr>
        </p:nvSpPr>
        <p:spPr>
          <a:xfrm>
            <a:off x="4674239" y="1604515"/>
            <a:ext cx="4015797" cy="3977283"/>
          </a:xfrm>
        </p:spPr>
        <p:txBody>
          <a:bodyPr/>
          <a:lstStyle>
            <a:lvl1pPr>
              <a:defRPr/>
            </a:lvl1pPr>
          </a:lstStyle>
          <a:p>
            <a:pPr lvl="0"/>
            <a:endParaRPr lang="fr-FR"/>
          </a:p>
        </p:txBody>
      </p:sp>
      <p:sp>
        <p:nvSpPr>
          <p:cNvPr id="5" name="Google Shape;171;p65">
            <a:extLst>
              <a:ext uri="{FF2B5EF4-FFF2-40B4-BE49-F238E27FC236}">
                <a16:creationId xmlns:a16="http://schemas.microsoft.com/office/drawing/2014/main" id="{DB25394D-89DB-4902-DEA8-EB8EEEE54871}"/>
              </a:ext>
            </a:extLst>
          </p:cNvPr>
          <p:cNvSpPr txBox="1">
            <a:spLocks noGrp="1"/>
          </p:cNvSpPr>
          <p:nvPr>
            <p:ph idx="3"/>
          </p:nvPr>
        </p:nvSpPr>
        <p:spPr>
          <a:xfrm>
            <a:off x="457200" y="3682078"/>
            <a:ext cx="4015797" cy="1896840"/>
          </a:xfrm>
        </p:spPr>
        <p:txBody>
          <a:bodyPr/>
          <a:lstStyle>
            <a:lvl1pPr>
              <a:defRPr/>
            </a:lvl1pPr>
          </a:lstStyle>
          <a:p>
            <a:pPr lvl="0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7698294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OBJECT_AND_TWO_OBJEC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173;p66">
            <a:extLst>
              <a:ext uri="{FF2B5EF4-FFF2-40B4-BE49-F238E27FC236}">
                <a16:creationId xmlns:a16="http://schemas.microsoft.com/office/drawing/2014/main" id="{8E65A2DD-8E3A-9B87-A886-F9E0EAD2B66A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57200" y="274676"/>
            <a:ext cx="7467484" cy="1143000"/>
          </a:xfrm>
        </p:spPr>
        <p:txBody>
          <a:bodyPr/>
          <a:lstStyle>
            <a:lvl1pPr>
              <a:defRPr/>
            </a:lvl1pPr>
          </a:lstStyle>
          <a:p>
            <a:pPr lvl="0"/>
            <a:endParaRPr lang="fr-FR"/>
          </a:p>
        </p:txBody>
      </p:sp>
      <p:sp>
        <p:nvSpPr>
          <p:cNvPr id="3" name="Google Shape;174;p66">
            <a:extLst>
              <a:ext uri="{FF2B5EF4-FFF2-40B4-BE49-F238E27FC236}">
                <a16:creationId xmlns:a16="http://schemas.microsoft.com/office/drawing/2014/main" id="{E48422A0-5E38-F02F-29EA-845369477D12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457200" y="1604515"/>
            <a:ext cx="4015797" cy="3977283"/>
          </a:xfrm>
        </p:spPr>
        <p:txBody>
          <a:bodyPr/>
          <a:lstStyle>
            <a:lvl1pPr>
              <a:defRPr/>
            </a:lvl1pPr>
          </a:lstStyle>
          <a:p>
            <a:pPr lvl="0"/>
            <a:endParaRPr lang="fr-FR"/>
          </a:p>
        </p:txBody>
      </p:sp>
      <p:sp>
        <p:nvSpPr>
          <p:cNvPr id="4" name="Google Shape;175;p66">
            <a:extLst>
              <a:ext uri="{FF2B5EF4-FFF2-40B4-BE49-F238E27FC236}">
                <a16:creationId xmlns:a16="http://schemas.microsoft.com/office/drawing/2014/main" id="{01D5EFBF-BBC2-E248-05CE-AE761EBE4B22}"/>
              </a:ext>
            </a:extLst>
          </p:cNvPr>
          <p:cNvSpPr txBox="1">
            <a:spLocks noGrp="1"/>
          </p:cNvSpPr>
          <p:nvPr>
            <p:ph idx="2"/>
          </p:nvPr>
        </p:nvSpPr>
        <p:spPr>
          <a:xfrm>
            <a:off x="4674239" y="1604515"/>
            <a:ext cx="4015797" cy="1896840"/>
          </a:xfrm>
        </p:spPr>
        <p:txBody>
          <a:bodyPr/>
          <a:lstStyle>
            <a:lvl1pPr>
              <a:defRPr/>
            </a:lvl1pPr>
          </a:lstStyle>
          <a:p>
            <a:pPr lvl="0"/>
            <a:endParaRPr lang="fr-FR"/>
          </a:p>
        </p:txBody>
      </p:sp>
      <p:sp>
        <p:nvSpPr>
          <p:cNvPr id="5" name="Google Shape;176;p66">
            <a:extLst>
              <a:ext uri="{FF2B5EF4-FFF2-40B4-BE49-F238E27FC236}">
                <a16:creationId xmlns:a16="http://schemas.microsoft.com/office/drawing/2014/main" id="{FE86C51D-4ADE-034A-F65B-2FB4586E1BE9}"/>
              </a:ext>
            </a:extLst>
          </p:cNvPr>
          <p:cNvSpPr txBox="1">
            <a:spLocks noGrp="1"/>
          </p:cNvSpPr>
          <p:nvPr>
            <p:ph idx="3"/>
          </p:nvPr>
        </p:nvSpPr>
        <p:spPr>
          <a:xfrm>
            <a:off x="4674239" y="3682078"/>
            <a:ext cx="4015797" cy="1896840"/>
          </a:xfrm>
        </p:spPr>
        <p:txBody>
          <a:bodyPr/>
          <a:lstStyle>
            <a:lvl1pPr>
              <a:defRPr/>
            </a:lvl1pPr>
          </a:lstStyle>
          <a:p>
            <a:pPr lvl="0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662333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WO_OBJECTS_OVER_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178;p67">
            <a:extLst>
              <a:ext uri="{FF2B5EF4-FFF2-40B4-BE49-F238E27FC236}">
                <a16:creationId xmlns:a16="http://schemas.microsoft.com/office/drawing/2014/main" id="{2BCE7B62-2BD4-5D26-2BD3-A506DB8512A4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57200" y="274676"/>
            <a:ext cx="7467484" cy="1143000"/>
          </a:xfrm>
        </p:spPr>
        <p:txBody>
          <a:bodyPr/>
          <a:lstStyle>
            <a:lvl1pPr>
              <a:defRPr/>
            </a:lvl1pPr>
          </a:lstStyle>
          <a:p>
            <a:pPr lvl="0"/>
            <a:endParaRPr lang="fr-FR"/>
          </a:p>
        </p:txBody>
      </p:sp>
      <p:sp>
        <p:nvSpPr>
          <p:cNvPr id="3" name="Google Shape;179;p67">
            <a:extLst>
              <a:ext uri="{FF2B5EF4-FFF2-40B4-BE49-F238E27FC236}">
                <a16:creationId xmlns:a16="http://schemas.microsoft.com/office/drawing/2014/main" id="{FD82D04B-433C-B6D3-B6FF-AAFF0E869697}"/>
              </a:ext>
            </a:extLst>
          </p:cNvPr>
          <p:cNvSpPr txBox="1">
            <a:spLocks noGrp="1"/>
          </p:cNvSpPr>
          <p:nvPr>
            <p:ph type="body" idx="3"/>
          </p:nvPr>
        </p:nvSpPr>
        <p:spPr>
          <a:xfrm>
            <a:off x="457200" y="1604515"/>
            <a:ext cx="4015797" cy="1896840"/>
          </a:xfrm>
        </p:spPr>
        <p:txBody>
          <a:bodyPr/>
          <a:lstStyle>
            <a:lvl1pPr>
              <a:defRPr/>
            </a:lvl1pPr>
          </a:lstStyle>
          <a:p>
            <a:pPr lvl="0"/>
            <a:endParaRPr lang="fr-FR"/>
          </a:p>
        </p:txBody>
      </p:sp>
      <p:sp>
        <p:nvSpPr>
          <p:cNvPr id="4" name="Google Shape;180;p67">
            <a:extLst>
              <a:ext uri="{FF2B5EF4-FFF2-40B4-BE49-F238E27FC236}">
                <a16:creationId xmlns:a16="http://schemas.microsoft.com/office/drawing/2014/main" id="{69175648-7ED2-6BF1-1A20-09220DA4DFA7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4674239" y="1604515"/>
            <a:ext cx="4015797" cy="1896840"/>
          </a:xfrm>
        </p:spPr>
        <p:txBody>
          <a:bodyPr/>
          <a:lstStyle>
            <a:lvl1pPr>
              <a:defRPr/>
            </a:lvl1pPr>
          </a:lstStyle>
          <a:p>
            <a:pPr lvl="0"/>
            <a:endParaRPr lang="fr-FR"/>
          </a:p>
        </p:txBody>
      </p:sp>
      <p:sp>
        <p:nvSpPr>
          <p:cNvPr id="5" name="Google Shape;181;p67">
            <a:extLst>
              <a:ext uri="{FF2B5EF4-FFF2-40B4-BE49-F238E27FC236}">
                <a16:creationId xmlns:a16="http://schemas.microsoft.com/office/drawing/2014/main" id="{C63D453A-E230-AAE3-7CF9-9756B3CB8E63}"/>
              </a:ext>
            </a:extLst>
          </p:cNvPr>
          <p:cNvSpPr txBox="1">
            <a:spLocks noGrp="1"/>
          </p:cNvSpPr>
          <p:nvPr>
            <p:ph idx="2"/>
          </p:nvPr>
        </p:nvSpPr>
        <p:spPr>
          <a:xfrm>
            <a:off x="457200" y="3682078"/>
            <a:ext cx="8229243" cy="1896840"/>
          </a:xfrm>
        </p:spPr>
        <p:txBody>
          <a:bodyPr/>
          <a:lstStyle>
            <a:lvl1pPr>
              <a:defRPr/>
            </a:lvl1pPr>
          </a:lstStyle>
          <a:p>
            <a:pPr lvl="0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16666418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OBJECT_OVER_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183;p68">
            <a:extLst>
              <a:ext uri="{FF2B5EF4-FFF2-40B4-BE49-F238E27FC236}">
                <a16:creationId xmlns:a16="http://schemas.microsoft.com/office/drawing/2014/main" id="{7B1787FF-9F3D-1A78-3091-9E86A8E3980B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57200" y="274676"/>
            <a:ext cx="7467484" cy="1143000"/>
          </a:xfrm>
        </p:spPr>
        <p:txBody>
          <a:bodyPr/>
          <a:lstStyle>
            <a:lvl1pPr>
              <a:defRPr/>
            </a:lvl1pPr>
          </a:lstStyle>
          <a:p>
            <a:pPr lvl="0"/>
            <a:endParaRPr lang="fr-FR"/>
          </a:p>
        </p:txBody>
      </p:sp>
      <p:sp>
        <p:nvSpPr>
          <p:cNvPr id="3" name="Google Shape;184;p68">
            <a:extLst>
              <a:ext uri="{FF2B5EF4-FFF2-40B4-BE49-F238E27FC236}">
                <a16:creationId xmlns:a16="http://schemas.microsoft.com/office/drawing/2014/main" id="{44B595AF-DE33-194D-B37E-C62481166C3B}"/>
              </a:ext>
            </a:extLst>
          </p:cNvPr>
          <p:cNvSpPr txBox="1">
            <a:spLocks noGrp="1"/>
          </p:cNvSpPr>
          <p:nvPr>
            <p:ph type="body" idx="2"/>
          </p:nvPr>
        </p:nvSpPr>
        <p:spPr>
          <a:xfrm>
            <a:off x="457200" y="1604515"/>
            <a:ext cx="8229243" cy="1896840"/>
          </a:xfrm>
        </p:spPr>
        <p:txBody>
          <a:bodyPr/>
          <a:lstStyle>
            <a:lvl1pPr>
              <a:defRPr/>
            </a:lvl1pPr>
          </a:lstStyle>
          <a:p>
            <a:pPr lvl="0"/>
            <a:endParaRPr lang="fr-FR"/>
          </a:p>
        </p:txBody>
      </p:sp>
      <p:sp>
        <p:nvSpPr>
          <p:cNvPr id="4" name="Google Shape;185;p68">
            <a:extLst>
              <a:ext uri="{FF2B5EF4-FFF2-40B4-BE49-F238E27FC236}">
                <a16:creationId xmlns:a16="http://schemas.microsoft.com/office/drawing/2014/main" id="{B2DB93B7-8796-9ABA-C240-B1AEA508BCA7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457200" y="3682078"/>
            <a:ext cx="8229243" cy="1896840"/>
          </a:xfrm>
        </p:spPr>
        <p:txBody>
          <a:bodyPr/>
          <a:lstStyle>
            <a:lvl1pPr>
              <a:defRPr/>
            </a:lvl1pPr>
          </a:lstStyle>
          <a:p>
            <a:pPr lvl="0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32957374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FOUR_OBJEC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187;p69">
            <a:extLst>
              <a:ext uri="{FF2B5EF4-FFF2-40B4-BE49-F238E27FC236}">
                <a16:creationId xmlns:a16="http://schemas.microsoft.com/office/drawing/2014/main" id="{97FDD221-1D5A-7A42-A159-A2F6B86A65FF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57200" y="274676"/>
            <a:ext cx="7467484" cy="1143000"/>
          </a:xfrm>
        </p:spPr>
        <p:txBody>
          <a:bodyPr/>
          <a:lstStyle>
            <a:lvl1pPr>
              <a:defRPr/>
            </a:lvl1pPr>
          </a:lstStyle>
          <a:p>
            <a:pPr lvl="0"/>
            <a:endParaRPr lang="fr-FR"/>
          </a:p>
        </p:txBody>
      </p:sp>
      <p:sp>
        <p:nvSpPr>
          <p:cNvPr id="3" name="Google Shape;188;p69">
            <a:extLst>
              <a:ext uri="{FF2B5EF4-FFF2-40B4-BE49-F238E27FC236}">
                <a16:creationId xmlns:a16="http://schemas.microsoft.com/office/drawing/2014/main" id="{D937C172-2F24-AEC6-123B-DCBC69F8107E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457200" y="1604515"/>
            <a:ext cx="4015797" cy="1896840"/>
          </a:xfrm>
        </p:spPr>
        <p:txBody>
          <a:bodyPr/>
          <a:lstStyle>
            <a:lvl1pPr>
              <a:defRPr/>
            </a:lvl1pPr>
          </a:lstStyle>
          <a:p>
            <a:pPr lvl="0"/>
            <a:endParaRPr lang="fr-FR"/>
          </a:p>
        </p:txBody>
      </p:sp>
      <p:sp>
        <p:nvSpPr>
          <p:cNvPr id="4" name="Google Shape;189;p69">
            <a:extLst>
              <a:ext uri="{FF2B5EF4-FFF2-40B4-BE49-F238E27FC236}">
                <a16:creationId xmlns:a16="http://schemas.microsoft.com/office/drawing/2014/main" id="{D06CFC8C-8AE8-81AF-51C9-98D8EECE524A}"/>
              </a:ext>
            </a:extLst>
          </p:cNvPr>
          <p:cNvSpPr txBox="1">
            <a:spLocks noGrp="1"/>
          </p:cNvSpPr>
          <p:nvPr>
            <p:ph idx="2"/>
          </p:nvPr>
        </p:nvSpPr>
        <p:spPr>
          <a:xfrm>
            <a:off x="4674239" y="1604515"/>
            <a:ext cx="4015797" cy="1896840"/>
          </a:xfrm>
        </p:spPr>
        <p:txBody>
          <a:bodyPr/>
          <a:lstStyle>
            <a:lvl1pPr>
              <a:defRPr/>
            </a:lvl1pPr>
          </a:lstStyle>
          <a:p>
            <a:pPr lvl="0"/>
            <a:endParaRPr lang="fr-FR"/>
          </a:p>
        </p:txBody>
      </p:sp>
      <p:sp>
        <p:nvSpPr>
          <p:cNvPr id="5" name="Google Shape;190;p69">
            <a:extLst>
              <a:ext uri="{FF2B5EF4-FFF2-40B4-BE49-F238E27FC236}">
                <a16:creationId xmlns:a16="http://schemas.microsoft.com/office/drawing/2014/main" id="{1267B46E-61C1-8394-D32B-8E45842B2C2D}"/>
              </a:ext>
            </a:extLst>
          </p:cNvPr>
          <p:cNvSpPr txBox="1">
            <a:spLocks noGrp="1"/>
          </p:cNvSpPr>
          <p:nvPr>
            <p:ph idx="3"/>
          </p:nvPr>
        </p:nvSpPr>
        <p:spPr>
          <a:xfrm>
            <a:off x="457200" y="3682078"/>
            <a:ext cx="4015797" cy="1896840"/>
          </a:xfrm>
        </p:spPr>
        <p:txBody>
          <a:bodyPr/>
          <a:lstStyle>
            <a:lvl1pPr>
              <a:defRPr/>
            </a:lvl1pPr>
          </a:lstStyle>
          <a:p>
            <a:pPr lvl="0"/>
            <a:endParaRPr lang="fr-FR"/>
          </a:p>
        </p:txBody>
      </p:sp>
      <p:sp>
        <p:nvSpPr>
          <p:cNvPr id="6" name="Google Shape;191;p69">
            <a:extLst>
              <a:ext uri="{FF2B5EF4-FFF2-40B4-BE49-F238E27FC236}">
                <a16:creationId xmlns:a16="http://schemas.microsoft.com/office/drawing/2014/main" id="{A00DD16F-B15C-2BEF-AFE4-47BF03D7C2D5}"/>
              </a:ext>
            </a:extLst>
          </p:cNvPr>
          <p:cNvSpPr txBox="1">
            <a:spLocks noGrp="1"/>
          </p:cNvSpPr>
          <p:nvPr>
            <p:ph idx="4"/>
          </p:nvPr>
        </p:nvSpPr>
        <p:spPr>
          <a:xfrm>
            <a:off x="4674239" y="3682078"/>
            <a:ext cx="4015797" cy="1896840"/>
          </a:xfrm>
        </p:spPr>
        <p:txBody>
          <a:bodyPr/>
          <a:lstStyle>
            <a:lvl1pPr>
              <a:defRPr/>
            </a:lvl1pPr>
          </a:lstStyle>
          <a:p>
            <a:pPr lvl="0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53803825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193;p70">
            <a:extLst>
              <a:ext uri="{FF2B5EF4-FFF2-40B4-BE49-F238E27FC236}">
                <a16:creationId xmlns:a16="http://schemas.microsoft.com/office/drawing/2014/main" id="{58EEF72A-BF68-75B5-AFC7-DABC61A9248F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57200" y="274676"/>
            <a:ext cx="7467484" cy="1143000"/>
          </a:xfrm>
        </p:spPr>
        <p:txBody>
          <a:bodyPr/>
          <a:lstStyle>
            <a:lvl1pPr>
              <a:defRPr/>
            </a:lvl1pPr>
          </a:lstStyle>
          <a:p>
            <a:pPr lvl="0"/>
            <a:endParaRPr lang="fr-FR"/>
          </a:p>
        </p:txBody>
      </p:sp>
      <p:sp>
        <p:nvSpPr>
          <p:cNvPr id="3" name="Google Shape;194;p70">
            <a:extLst>
              <a:ext uri="{FF2B5EF4-FFF2-40B4-BE49-F238E27FC236}">
                <a16:creationId xmlns:a16="http://schemas.microsoft.com/office/drawing/2014/main" id="{BEE20A14-633B-714A-68E4-163EF63EEB33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>
          <a:xfrm>
            <a:off x="457200" y="1604515"/>
            <a:ext cx="2649602" cy="1896840"/>
          </a:xfrm>
        </p:spPr>
        <p:txBody>
          <a:bodyPr/>
          <a:lstStyle>
            <a:lvl1pPr>
              <a:defRPr/>
            </a:lvl1pPr>
          </a:lstStyle>
          <a:p>
            <a:pPr lvl="0"/>
            <a:endParaRPr lang="fr-FR"/>
          </a:p>
        </p:txBody>
      </p:sp>
      <p:sp>
        <p:nvSpPr>
          <p:cNvPr id="4" name="Google Shape;195;p70">
            <a:extLst>
              <a:ext uri="{FF2B5EF4-FFF2-40B4-BE49-F238E27FC236}">
                <a16:creationId xmlns:a16="http://schemas.microsoft.com/office/drawing/2014/main" id="{0C40041B-CAA1-AEDA-C736-1732373E7B29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>
          <a:xfrm>
            <a:off x="3239636" y="1604515"/>
            <a:ext cx="2649602" cy="1896840"/>
          </a:xfrm>
        </p:spPr>
        <p:txBody>
          <a:bodyPr/>
          <a:lstStyle>
            <a:lvl1pPr>
              <a:defRPr/>
            </a:lvl1pPr>
          </a:lstStyle>
          <a:p>
            <a:pPr lvl="0"/>
            <a:endParaRPr lang="fr-FR"/>
          </a:p>
        </p:txBody>
      </p:sp>
      <p:sp>
        <p:nvSpPr>
          <p:cNvPr id="5" name="Google Shape;196;p70">
            <a:extLst>
              <a:ext uri="{FF2B5EF4-FFF2-40B4-BE49-F238E27FC236}">
                <a16:creationId xmlns:a16="http://schemas.microsoft.com/office/drawing/2014/main" id="{A405C4E9-1EE4-B3EE-8CED-0FE06D937BF5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>
          <a:xfrm>
            <a:off x="6022082" y="1604515"/>
            <a:ext cx="2649602" cy="1896840"/>
          </a:xfrm>
        </p:spPr>
        <p:txBody>
          <a:bodyPr/>
          <a:lstStyle>
            <a:lvl1pPr>
              <a:defRPr/>
            </a:lvl1pPr>
          </a:lstStyle>
          <a:p>
            <a:pPr lvl="0"/>
            <a:endParaRPr lang="fr-FR"/>
          </a:p>
        </p:txBody>
      </p:sp>
      <p:sp>
        <p:nvSpPr>
          <p:cNvPr id="6" name="Google Shape;197;p70">
            <a:extLst>
              <a:ext uri="{FF2B5EF4-FFF2-40B4-BE49-F238E27FC236}">
                <a16:creationId xmlns:a16="http://schemas.microsoft.com/office/drawing/2014/main" id="{80C80F16-8D50-219E-8DC5-1FD81AB82FC2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>
          <a:xfrm>
            <a:off x="457200" y="3682078"/>
            <a:ext cx="2649602" cy="1896840"/>
          </a:xfrm>
        </p:spPr>
        <p:txBody>
          <a:bodyPr/>
          <a:lstStyle>
            <a:lvl1pPr>
              <a:defRPr/>
            </a:lvl1pPr>
          </a:lstStyle>
          <a:p>
            <a:pPr lvl="0"/>
            <a:endParaRPr lang="fr-FR"/>
          </a:p>
        </p:txBody>
      </p:sp>
      <p:sp>
        <p:nvSpPr>
          <p:cNvPr id="7" name="Google Shape;198;p70">
            <a:extLst>
              <a:ext uri="{FF2B5EF4-FFF2-40B4-BE49-F238E27FC236}">
                <a16:creationId xmlns:a16="http://schemas.microsoft.com/office/drawing/2014/main" id="{7BB62B20-1E84-4C5A-A91B-50F280A7076E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>
          <a:xfrm>
            <a:off x="3239636" y="3682078"/>
            <a:ext cx="2649602" cy="1896840"/>
          </a:xfrm>
        </p:spPr>
        <p:txBody>
          <a:bodyPr/>
          <a:lstStyle>
            <a:lvl1pPr>
              <a:defRPr/>
            </a:lvl1pPr>
          </a:lstStyle>
          <a:p>
            <a:pPr lvl="0"/>
            <a:endParaRPr lang="fr-FR"/>
          </a:p>
        </p:txBody>
      </p:sp>
      <p:sp>
        <p:nvSpPr>
          <p:cNvPr id="8" name="Google Shape;199;p70">
            <a:extLst>
              <a:ext uri="{FF2B5EF4-FFF2-40B4-BE49-F238E27FC236}">
                <a16:creationId xmlns:a16="http://schemas.microsoft.com/office/drawing/2014/main" id="{984425C2-5468-4A59-C601-69276C618294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>
          <a:xfrm>
            <a:off x="6022082" y="3682078"/>
            <a:ext cx="2649602" cy="1896840"/>
          </a:xfrm>
        </p:spPr>
        <p:txBody>
          <a:bodyPr/>
          <a:lstStyle>
            <a:lvl1pPr>
              <a:defRPr/>
            </a:lvl1pPr>
          </a:lstStyle>
          <a:p>
            <a:pPr lvl="0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37328891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OBJECT_AND_TWO_OBJEC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213;p26">
            <a:extLst>
              <a:ext uri="{FF2B5EF4-FFF2-40B4-BE49-F238E27FC236}">
                <a16:creationId xmlns:a16="http://schemas.microsoft.com/office/drawing/2014/main" id="{832F35D3-F09C-B690-AEDB-62DEF99F08FB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 lIns="0" tIns="0" rIns="0" bIns="0" anchor="ctr"/>
          <a:lstStyle>
            <a:lvl1pPr>
              <a:defRPr/>
            </a:lvl1pPr>
          </a:lstStyle>
          <a:p>
            <a:pPr lvl="0"/>
            <a:endParaRPr lang="fr-FR"/>
          </a:p>
        </p:txBody>
      </p:sp>
      <p:sp>
        <p:nvSpPr>
          <p:cNvPr id="3" name="Google Shape;214;p26">
            <a:extLst>
              <a:ext uri="{FF2B5EF4-FFF2-40B4-BE49-F238E27FC236}">
                <a16:creationId xmlns:a16="http://schemas.microsoft.com/office/drawing/2014/main" id="{F8D5572C-5C18-8745-48DB-C4546450AD5B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457200" y="1604515"/>
            <a:ext cx="4015797" cy="3977283"/>
          </a:xfrm>
        </p:spPr>
        <p:txBody>
          <a:bodyPr/>
          <a:lstStyle>
            <a:lvl1pPr>
              <a:defRPr/>
            </a:lvl1pPr>
          </a:lstStyle>
          <a:p>
            <a:pPr lvl="0"/>
            <a:endParaRPr lang="fr-FR"/>
          </a:p>
        </p:txBody>
      </p:sp>
      <p:sp>
        <p:nvSpPr>
          <p:cNvPr id="4" name="Google Shape;215;p26">
            <a:extLst>
              <a:ext uri="{FF2B5EF4-FFF2-40B4-BE49-F238E27FC236}">
                <a16:creationId xmlns:a16="http://schemas.microsoft.com/office/drawing/2014/main" id="{A24081AD-841E-539B-B9E2-8520CDA868F6}"/>
              </a:ext>
            </a:extLst>
          </p:cNvPr>
          <p:cNvSpPr txBox="1">
            <a:spLocks noGrp="1"/>
          </p:cNvSpPr>
          <p:nvPr>
            <p:ph idx="2"/>
          </p:nvPr>
        </p:nvSpPr>
        <p:spPr>
          <a:xfrm>
            <a:off x="4674239" y="1604515"/>
            <a:ext cx="4015797" cy="1896840"/>
          </a:xfrm>
        </p:spPr>
        <p:txBody>
          <a:bodyPr/>
          <a:lstStyle>
            <a:lvl1pPr>
              <a:defRPr/>
            </a:lvl1pPr>
          </a:lstStyle>
          <a:p>
            <a:pPr lvl="0"/>
            <a:endParaRPr lang="fr-FR"/>
          </a:p>
        </p:txBody>
      </p:sp>
      <p:sp>
        <p:nvSpPr>
          <p:cNvPr id="5" name="Google Shape;216;p26">
            <a:extLst>
              <a:ext uri="{FF2B5EF4-FFF2-40B4-BE49-F238E27FC236}">
                <a16:creationId xmlns:a16="http://schemas.microsoft.com/office/drawing/2014/main" id="{48AB55B7-52E2-9BAE-B032-904AE3203897}"/>
              </a:ext>
            </a:extLst>
          </p:cNvPr>
          <p:cNvSpPr txBox="1">
            <a:spLocks noGrp="1"/>
          </p:cNvSpPr>
          <p:nvPr>
            <p:ph idx="3"/>
          </p:nvPr>
        </p:nvSpPr>
        <p:spPr>
          <a:xfrm>
            <a:off x="4674239" y="3682078"/>
            <a:ext cx="4015797" cy="1896840"/>
          </a:xfrm>
        </p:spPr>
        <p:txBody>
          <a:bodyPr/>
          <a:lstStyle>
            <a:lvl1pPr>
              <a:defRPr/>
            </a:lvl1pPr>
          </a:lstStyle>
          <a:p>
            <a:pPr lvl="0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4434849"/>
      </p:ext>
    </p:extLst>
  </p:cSld>
  <p:clrMapOvr>
    <a:masterClrMapping/>
  </p:clrMapOvr>
  <p:hf sldNum="0" hdr="0" ftr="0" dt="0"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89556609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_AND_BOD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219;p50">
            <a:extLst>
              <a:ext uri="{FF2B5EF4-FFF2-40B4-BE49-F238E27FC236}">
                <a16:creationId xmlns:a16="http://schemas.microsoft.com/office/drawing/2014/main" id="{B3020B97-8C73-840E-0285-482B7A776CA1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 lIns="0" tIns="0" rIns="0" bIns="0" anchor="ctr"/>
          <a:lstStyle>
            <a:lvl1pPr>
              <a:defRPr/>
            </a:lvl1pPr>
          </a:lstStyle>
          <a:p>
            <a:pPr lvl="0"/>
            <a:endParaRPr lang="fr-FR"/>
          </a:p>
        </p:txBody>
      </p:sp>
      <p:sp>
        <p:nvSpPr>
          <p:cNvPr id="3" name="Google Shape;220;p50">
            <a:extLst>
              <a:ext uri="{FF2B5EF4-FFF2-40B4-BE49-F238E27FC236}">
                <a16:creationId xmlns:a16="http://schemas.microsoft.com/office/drawing/2014/main" id="{CB643624-3C61-6334-2077-4FD5A485EE80}"/>
              </a:ext>
            </a:extLst>
          </p:cNvPr>
          <p:cNvSpPr txBox="1">
            <a:spLocks noGrp="1"/>
          </p:cNvSpPr>
          <p:nvPr>
            <p:ph type="subTitle" idx="4294967295"/>
          </p:nvPr>
        </p:nvSpPr>
        <p:spPr/>
        <p:txBody>
          <a:bodyPr anchor="ctr"/>
          <a:lstStyle>
            <a:lvl1pPr>
              <a:defRPr/>
            </a:lvl1pPr>
          </a:lstStyle>
          <a:p>
            <a:pPr lvl="0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97032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_OBJEC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39;p29">
            <a:extLst>
              <a:ext uri="{FF2B5EF4-FFF2-40B4-BE49-F238E27FC236}">
                <a16:creationId xmlns:a16="http://schemas.microsoft.com/office/drawing/2014/main" id="{07CE4E3F-AFFC-612D-BC14-A250E68FDBF3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57200" y="274676"/>
            <a:ext cx="7467484" cy="1143000"/>
          </a:xfrm>
        </p:spPr>
        <p:txBody>
          <a:bodyPr lIns="0" tIns="0" rIns="0" bIns="0" anchor="ctr"/>
          <a:lstStyle>
            <a:lvl1pPr>
              <a:defRPr/>
            </a:lvl1pPr>
          </a:lstStyle>
          <a:p>
            <a:pPr lvl="0"/>
            <a:endParaRPr lang="fr-FR"/>
          </a:p>
        </p:txBody>
      </p:sp>
      <p:sp>
        <p:nvSpPr>
          <p:cNvPr id="3" name="Google Shape;40;p29">
            <a:extLst>
              <a:ext uri="{FF2B5EF4-FFF2-40B4-BE49-F238E27FC236}">
                <a16:creationId xmlns:a16="http://schemas.microsoft.com/office/drawing/2014/main" id="{C10D7305-6414-A16E-F67B-1510B052F55C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457200" y="1604515"/>
            <a:ext cx="4015797" cy="3977283"/>
          </a:xfrm>
        </p:spPr>
        <p:txBody>
          <a:bodyPr/>
          <a:lstStyle>
            <a:lvl1pPr>
              <a:defRPr/>
            </a:lvl1pPr>
          </a:lstStyle>
          <a:p>
            <a:pPr lvl="0"/>
            <a:endParaRPr lang="fr-FR"/>
          </a:p>
        </p:txBody>
      </p:sp>
      <p:sp>
        <p:nvSpPr>
          <p:cNvPr id="4" name="Google Shape;41;p29">
            <a:extLst>
              <a:ext uri="{FF2B5EF4-FFF2-40B4-BE49-F238E27FC236}">
                <a16:creationId xmlns:a16="http://schemas.microsoft.com/office/drawing/2014/main" id="{16A1D2E8-6C13-4AA1-6841-1894AA89CD7B}"/>
              </a:ext>
            </a:extLst>
          </p:cNvPr>
          <p:cNvSpPr txBox="1">
            <a:spLocks noGrp="1"/>
          </p:cNvSpPr>
          <p:nvPr>
            <p:ph idx="2"/>
          </p:nvPr>
        </p:nvSpPr>
        <p:spPr>
          <a:xfrm>
            <a:off x="4674239" y="1604515"/>
            <a:ext cx="4015797" cy="3977283"/>
          </a:xfrm>
        </p:spPr>
        <p:txBody>
          <a:bodyPr/>
          <a:lstStyle>
            <a:lvl1pPr>
              <a:defRPr/>
            </a:lvl1pPr>
          </a:lstStyle>
          <a:p>
            <a:pPr lvl="0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91662592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222;p51">
            <a:extLst>
              <a:ext uri="{FF2B5EF4-FFF2-40B4-BE49-F238E27FC236}">
                <a16:creationId xmlns:a16="http://schemas.microsoft.com/office/drawing/2014/main" id="{E66707E0-C3D5-50EA-9D50-EFB78ED60ADC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 lIns="0" tIns="0" rIns="0" bIns="0" anchor="ctr"/>
          <a:lstStyle>
            <a:lvl1pPr>
              <a:defRPr/>
            </a:lvl1pPr>
          </a:lstStyle>
          <a:p>
            <a:pPr lvl="0"/>
            <a:endParaRPr lang="fr-FR"/>
          </a:p>
        </p:txBody>
      </p:sp>
      <p:sp>
        <p:nvSpPr>
          <p:cNvPr id="3" name="Google Shape;223;p51">
            <a:extLst>
              <a:ext uri="{FF2B5EF4-FFF2-40B4-BE49-F238E27FC236}">
                <a16:creationId xmlns:a16="http://schemas.microsoft.com/office/drawing/2014/main" id="{2B09872B-5B3D-2F0E-297F-52705779B514}"/>
              </a:ext>
            </a:extLst>
          </p:cNvPr>
          <p:cNvSpPr txBox="1">
            <a:spLocks noGrp="1"/>
          </p:cNvSpPr>
          <p:nvPr>
            <p:ph idx="1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24997169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_OBJEC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225;p52">
            <a:extLst>
              <a:ext uri="{FF2B5EF4-FFF2-40B4-BE49-F238E27FC236}">
                <a16:creationId xmlns:a16="http://schemas.microsoft.com/office/drawing/2014/main" id="{E6509AB6-8094-BC80-05AE-DBAC02748184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 lIns="0" tIns="0" rIns="0" bIns="0" anchor="ctr"/>
          <a:lstStyle>
            <a:lvl1pPr>
              <a:defRPr/>
            </a:lvl1pPr>
          </a:lstStyle>
          <a:p>
            <a:pPr lvl="0"/>
            <a:endParaRPr lang="fr-FR"/>
          </a:p>
        </p:txBody>
      </p:sp>
      <p:sp>
        <p:nvSpPr>
          <p:cNvPr id="3" name="Google Shape;226;p52">
            <a:extLst>
              <a:ext uri="{FF2B5EF4-FFF2-40B4-BE49-F238E27FC236}">
                <a16:creationId xmlns:a16="http://schemas.microsoft.com/office/drawing/2014/main" id="{BA092F88-0DE1-BC1C-C071-A40D6093ABB1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457200" y="1604515"/>
            <a:ext cx="4015797" cy="3977283"/>
          </a:xfrm>
        </p:spPr>
        <p:txBody>
          <a:bodyPr/>
          <a:lstStyle>
            <a:lvl1pPr>
              <a:defRPr/>
            </a:lvl1pPr>
          </a:lstStyle>
          <a:p>
            <a:pPr lvl="0"/>
            <a:endParaRPr lang="fr-FR"/>
          </a:p>
        </p:txBody>
      </p:sp>
      <p:sp>
        <p:nvSpPr>
          <p:cNvPr id="4" name="Google Shape;227;p52">
            <a:extLst>
              <a:ext uri="{FF2B5EF4-FFF2-40B4-BE49-F238E27FC236}">
                <a16:creationId xmlns:a16="http://schemas.microsoft.com/office/drawing/2014/main" id="{291D33FD-19B4-B0D8-1E71-4603AA84286F}"/>
              </a:ext>
            </a:extLst>
          </p:cNvPr>
          <p:cNvSpPr txBox="1">
            <a:spLocks noGrp="1"/>
          </p:cNvSpPr>
          <p:nvPr>
            <p:ph idx="2"/>
          </p:nvPr>
        </p:nvSpPr>
        <p:spPr>
          <a:xfrm>
            <a:off x="4674239" y="1604515"/>
            <a:ext cx="4015797" cy="3977283"/>
          </a:xfrm>
        </p:spPr>
        <p:txBody>
          <a:bodyPr/>
          <a:lstStyle>
            <a:lvl1pPr>
              <a:defRPr/>
            </a:lvl1pPr>
          </a:lstStyle>
          <a:p>
            <a:pPr lvl="0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58954423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_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229;p53">
            <a:extLst>
              <a:ext uri="{FF2B5EF4-FFF2-40B4-BE49-F238E27FC236}">
                <a16:creationId xmlns:a16="http://schemas.microsoft.com/office/drawing/2014/main" id="{7614DAEB-2A6D-C641-91A0-A5299F0AD19F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 lIns="0" tIns="0" rIns="0" bIns="0" anchor="ctr"/>
          <a:lstStyle>
            <a:lvl1pPr>
              <a:defRPr/>
            </a:lvl1pPr>
          </a:lstStyle>
          <a:p>
            <a:pPr lvl="0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5754688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_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231;p54">
            <a:extLst>
              <a:ext uri="{FF2B5EF4-FFF2-40B4-BE49-F238E27FC236}">
                <a16:creationId xmlns:a16="http://schemas.microsoft.com/office/drawing/2014/main" id="{56365592-70C5-CACA-1FD5-7796413B5D40}"/>
              </a:ext>
            </a:extLst>
          </p:cNvPr>
          <p:cNvSpPr txBox="1">
            <a:spLocks noGrp="1"/>
          </p:cNvSpPr>
          <p:nvPr>
            <p:ph type="subTitle" idx="4294967295"/>
          </p:nvPr>
        </p:nvSpPr>
        <p:spPr>
          <a:xfrm>
            <a:off x="457200" y="274676"/>
            <a:ext cx="7467484" cy="5299560"/>
          </a:xfrm>
        </p:spPr>
        <p:txBody>
          <a:bodyPr anchor="ctr"/>
          <a:lstStyle>
            <a:lvl1pPr>
              <a:defRPr/>
            </a:lvl1pPr>
          </a:lstStyle>
          <a:p>
            <a:pPr lvl="0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15482367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WO_OBJECTS_AND_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233;p55">
            <a:extLst>
              <a:ext uri="{FF2B5EF4-FFF2-40B4-BE49-F238E27FC236}">
                <a16:creationId xmlns:a16="http://schemas.microsoft.com/office/drawing/2014/main" id="{D43DC500-518D-08E9-DFCF-042ED6798514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 lIns="0" tIns="0" rIns="0" bIns="0" anchor="ctr"/>
          <a:lstStyle>
            <a:lvl1pPr>
              <a:defRPr/>
            </a:lvl1pPr>
          </a:lstStyle>
          <a:p>
            <a:pPr lvl="0"/>
            <a:endParaRPr lang="fr-FR"/>
          </a:p>
        </p:txBody>
      </p:sp>
      <p:sp>
        <p:nvSpPr>
          <p:cNvPr id="3" name="Google Shape;234;p55">
            <a:extLst>
              <a:ext uri="{FF2B5EF4-FFF2-40B4-BE49-F238E27FC236}">
                <a16:creationId xmlns:a16="http://schemas.microsoft.com/office/drawing/2014/main" id="{508CEB73-E815-EC57-74BB-E9A230DA2BD7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457200" y="1604515"/>
            <a:ext cx="4015797" cy="1896840"/>
          </a:xfrm>
        </p:spPr>
        <p:txBody>
          <a:bodyPr/>
          <a:lstStyle>
            <a:lvl1pPr>
              <a:defRPr/>
            </a:lvl1pPr>
          </a:lstStyle>
          <a:p>
            <a:pPr lvl="0"/>
            <a:endParaRPr lang="fr-FR"/>
          </a:p>
        </p:txBody>
      </p:sp>
      <p:sp>
        <p:nvSpPr>
          <p:cNvPr id="4" name="Google Shape;235;p55">
            <a:extLst>
              <a:ext uri="{FF2B5EF4-FFF2-40B4-BE49-F238E27FC236}">
                <a16:creationId xmlns:a16="http://schemas.microsoft.com/office/drawing/2014/main" id="{1276AF37-402C-6DFE-C535-BC42DE4E880C}"/>
              </a:ext>
            </a:extLst>
          </p:cNvPr>
          <p:cNvSpPr txBox="1">
            <a:spLocks noGrp="1"/>
          </p:cNvSpPr>
          <p:nvPr>
            <p:ph idx="2"/>
          </p:nvPr>
        </p:nvSpPr>
        <p:spPr>
          <a:xfrm>
            <a:off x="4674239" y="1604515"/>
            <a:ext cx="4015797" cy="3977283"/>
          </a:xfrm>
        </p:spPr>
        <p:txBody>
          <a:bodyPr/>
          <a:lstStyle>
            <a:lvl1pPr>
              <a:defRPr/>
            </a:lvl1pPr>
          </a:lstStyle>
          <a:p>
            <a:pPr lvl="0"/>
            <a:endParaRPr lang="fr-FR"/>
          </a:p>
        </p:txBody>
      </p:sp>
      <p:sp>
        <p:nvSpPr>
          <p:cNvPr id="5" name="Google Shape;236;p55">
            <a:extLst>
              <a:ext uri="{FF2B5EF4-FFF2-40B4-BE49-F238E27FC236}">
                <a16:creationId xmlns:a16="http://schemas.microsoft.com/office/drawing/2014/main" id="{9481A7B3-4DB0-7631-C669-FCD84AA1E829}"/>
              </a:ext>
            </a:extLst>
          </p:cNvPr>
          <p:cNvSpPr txBox="1">
            <a:spLocks noGrp="1"/>
          </p:cNvSpPr>
          <p:nvPr>
            <p:ph idx="3"/>
          </p:nvPr>
        </p:nvSpPr>
        <p:spPr>
          <a:xfrm>
            <a:off x="457200" y="3682078"/>
            <a:ext cx="4015797" cy="1896840"/>
          </a:xfrm>
        </p:spPr>
        <p:txBody>
          <a:bodyPr/>
          <a:lstStyle>
            <a:lvl1pPr>
              <a:defRPr/>
            </a:lvl1pPr>
          </a:lstStyle>
          <a:p>
            <a:pPr lvl="0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28203678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WO_OBJECTS_OVER_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238;p56">
            <a:extLst>
              <a:ext uri="{FF2B5EF4-FFF2-40B4-BE49-F238E27FC236}">
                <a16:creationId xmlns:a16="http://schemas.microsoft.com/office/drawing/2014/main" id="{0340731C-8CF1-CEED-6C60-EA97718A7827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 lIns="0" tIns="0" rIns="0" bIns="0" anchor="ctr"/>
          <a:lstStyle>
            <a:lvl1pPr>
              <a:defRPr/>
            </a:lvl1pPr>
          </a:lstStyle>
          <a:p>
            <a:pPr lvl="0"/>
            <a:endParaRPr lang="fr-FR"/>
          </a:p>
        </p:txBody>
      </p:sp>
      <p:sp>
        <p:nvSpPr>
          <p:cNvPr id="3" name="Google Shape;239;p56">
            <a:extLst>
              <a:ext uri="{FF2B5EF4-FFF2-40B4-BE49-F238E27FC236}">
                <a16:creationId xmlns:a16="http://schemas.microsoft.com/office/drawing/2014/main" id="{9A816234-C49C-7B75-7E6B-29126627954F}"/>
              </a:ext>
            </a:extLst>
          </p:cNvPr>
          <p:cNvSpPr txBox="1">
            <a:spLocks noGrp="1"/>
          </p:cNvSpPr>
          <p:nvPr>
            <p:ph type="body" idx="3"/>
          </p:nvPr>
        </p:nvSpPr>
        <p:spPr>
          <a:xfrm>
            <a:off x="457200" y="1604515"/>
            <a:ext cx="4015797" cy="1896840"/>
          </a:xfrm>
        </p:spPr>
        <p:txBody>
          <a:bodyPr/>
          <a:lstStyle>
            <a:lvl1pPr>
              <a:defRPr/>
            </a:lvl1pPr>
          </a:lstStyle>
          <a:p>
            <a:pPr lvl="0"/>
            <a:endParaRPr lang="fr-FR"/>
          </a:p>
        </p:txBody>
      </p:sp>
      <p:sp>
        <p:nvSpPr>
          <p:cNvPr id="4" name="Google Shape;240;p56">
            <a:extLst>
              <a:ext uri="{FF2B5EF4-FFF2-40B4-BE49-F238E27FC236}">
                <a16:creationId xmlns:a16="http://schemas.microsoft.com/office/drawing/2014/main" id="{60E7C761-9EDE-CF68-323F-C77F7001FB54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4674239" y="1604515"/>
            <a:ext cx="4015797" cy="1896840"/>
          </a:xfrm>
        </p:spPr>
        <p:txBody>
          <a:bodyPr/>
          <a:lstStyle>
            <a:lvl1pPr>
              <a:defRPr/>
            </a:lvl1pPr>
          </a:lstStyle>
          <a:p>
            <a:pPr lvl="0"/>
            <a:endParaRPr lang="fr-FR"/>
          </a:p>
        </p:txBody>
      </p:sp>
      <p:sp>
        <p:nvSpPr>
          <p:cNvPr id="5" name="Google Shape;241;p56">
            <a:extLst>
              <a:ext uri="{FF2B5EF4-FFF2-40B4-BE49-F238E27FC236}">
                <a16:creationId xmlns:a16="http://schemas.microsoft.com/office/drawing/2014/main" id="{1B09232A-45DB-559A-542D-594AF36B828B}"/>
              </a:ext>
            </a:extLst>
          </p:cNvPr>
          <p:cNvSpPr txBox="1">
            <a:spLocks noGrp="1"/>
          </p:cNvSpPr>
          <p:nvPr>
            <p:ph idx="2"/>
          </p:nvPr>
        </p:nvSpPr>
        <p:spPr>
          <a:xfrm>
            <a:off x="457200" y="3682078"/>
            <a:ext cx="8229243" cy="1896840"/>
          </a:xfrm>
        </p:spPr>
        <p:txBody>
          <a:bodyPr/>
          <a:lstStyle>
            <a:lvl1pPr>
              <a:defRPr/>
            </a:lvl1pPr>
          </a:lstStyle>
          <a:p>
            <a:pPr lvl="0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06225912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OBJECT_OVER_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243;p57">
            <a:extLst>
              <a:ext uri="{FF2B5EF4-FFF2-40B4-BE49-F238E27FC236}">
                <a16:creationId xmlns:a16="http://schemas.microsoft.com/office/drawing/2014/main" id="{72417E20-415D-E890-07B2-B7A784E9D853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 lIns="0" tIns="0" rIns="0" bIns="0" anchor="ctr"/>
          <a:lstStyle>
            <a:lvl1pPr>
              <a:defRPr/>
            </a:lvl1pPr>
          </a:lstStyle>
          <a:p>
            <a:pPr lvl="0"/>
            <a:endParaRPr lang="fr-FR"/>
          </a:p>
        </p:txBody>
      </p:sp>
      <p:sp>
        <p:nvSpPr>
          <p:cNvPr id="3" name="Google Shape;244;p57">
            <a:extLst>
              <a:ext uri="{FF2B5EF4-FFF2-40B4-BE49-F238E27FC236}">
                <a16:creationId xmlns:a16="http://schemas.microsoft.com/office/drawing/2014/main" id="{C979B383-AFEC-B0B7-8759-53DA405E2225}"/>
              </a:ext>
            </a:extLst>
          </p:cNvPr>
          <p:cNvSpPr txBox="1">
            <a:spLocks noGrp="1"/>
          </p:cNvSpPr>
          <p:nvPr>
            <p:ph type="body" idx="2"/>
          </p:nvPr>
        </p:nvSpPr>
        <p:spPr>
          <a:xfrm>
            <a:off x="457200" y="1604515"/>
            <a:ext cx="8229243" cy="1896840"/>
          </a:xfrm>
        </p:spPr>
        <p:txBody>
          <a:bodyPr/>
          <a:lstStyle>
            <a:lvl1pPr>
              <a:defRPr/>
            </a:lvl1pPr>
          </a:lstStyle>
          <a:p>
            <a:pPr lvl="0"/>
            <a:endParaRPr lang="fr-FR"/>
          </a:p>
        </p:txBody>
      </p:sp>
      <p:sp>
        <p:nvSpPr>
          <p:cNvPr id="4" name="Google Shape;245;p57">
            <a:extLst>
              <a:ext uri="{FF2B5EF4-FFF2-40B4-BE49-F238E27FC236}">
                <a16:creationId xmlns:a16="http://schemas.microsoft.com/office/drawing/2014/main" id="{80FE21C6-E840-7A95-32E2-C777549219A0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457200" y="3682078"/>
            <a:ext cx="8229243" cy="1896840"/>
          </a:xfrm>
        </p:spPr>
        <p:txBody>
          <a:bodyPr/>
          <a:lstStyle>
            <a:lvl1pPr>
              <a:defRPr/>
            </a:lvl1pPr>
          </a:lstStyle>
          <a:p>
            <a:pPr lvl="0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88716609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FOUR_OBJEC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247;p58">
            <a:extLst>
              <a:ext uri="{FF2B5EF4-FFF2-40B4-BE49-F238E27FC236}">
                <a16:creationId xmlns:a16="http://schemas.microsoft.com/office/drawing/2014/main" id="{7E0692F7-F9CA-6BF6-F374-E35490BD15CC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 lIns="0" tIns="0" rIns="0" bIns="0" anchor="ctr"/>
          <a:lstStyle>
            <a:lvl1pPr>
              <a:defRPr/>
            </a:lvl1pPr>
          </a:lstStyle>
          <a:p>
            <a:pPr lvl="0"/>
            <a:endParaRPr lang="fr-FR"/>
          </a:p>
        </p:txBody>
      </p:sp>
      <p:sp>
        <p:nvSpPr>
          <p:cNvPr id="3" name="Google Shape;248;p58">
            <a:extLst>
              <a:ext uri="{FF2B5EF4-FFF2-40B4-BE49-F238E27FC236}">
                <a16:creationId xmlns:a16="http://schemas.microsoft.com/office/drawing/2014/main" id="{9395EE47-CB74-823B-8741-68176D7B6EE8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457200" y="1604515"/>
            <a:ext cx="4015797" cy="1896840"/>
          </a:xfrm>
        </p:spPr>
        <p:txBody>
          <a:bodyPr/>
          <a:lstStyle>
            <a:lvl1pPr>
              <a:defRPr/>
            </a:lvl1pPr>
          </a:lstStyle>
          <a:p>
            <a:pPr lvl="0"/>
            <a:endParaRPr lang="fr-FR"/>
          </a:p>
        </p:txBody>
      </p:sp>
      <p:sp>
        <p:nvSpPr>
          <p:cNvPr id="4" name="Google Shape;249;p58">
            <a:extLst>
              <a:ext uri="{FF2B5EF4-FFF2-40B4-BE49-F238E27FC236}">
                <a16:creationId xmlns:a16="http://schemas.microsoft.com/office/drawing/2014/main" id="{8D6C5A74-569F-2732-1ED0-70D480CAF202}"/>
              </a:ext>
            </a:extLst>
          </p:cNvPr>
          <p:cNvSpPr txBox="1">
            <a:spLocks noGrp="1"/>
          </p:cNvSpPr>
          <p:nvPr>
            <p:ph idx="2"/>
          </p:nvPr>
        </p:nvSpPr>
        <p:spPr>
          <a:xfrm>
            <a:off x="4674239" y="1604515"/>
            <a:ext cx="4015797" cy="1896840"/>
          </a:xfrm>
        </p:spPr>
        <p:txBody>
          <a:bodyPr/>
          <a:lstStyle>
            <a:lvl1pPr>
              <a:defRPr/>
            </a:lvl1pPr>
          </a:lstStyle>
          <a:p>
            <a:pPr lvl="0"/>
            <a:endParaRPr lang="fr-FR"/>
          </a:p>
        </p:txBody>
      </p:sp>
      <p:sp>
        <p:nvSpPr>
          <p:cNvPr id="5" name="Google Shape;250;p58">
            <a:extLst>
              <a:ext uri="{FF2B5EF4-FFF2-40B4-BE49-F238E27FC236}">
                <a16:creationId xmlns:a16="http://schemas.microsoft.com/office/drawing/2014/main" id="{143A6DF8-D1EB-7A6D-25B1-16730D101779}"/>
              </a:ext>
            </a:extLst>
          </p:cNvPr>
          <p:cNvSpPr txBox="1">
            <a:spLocks noGrp="1"/>
          </p:cNvSpPr>
          <p:nvPr>
            <p:ph idx="3"/>
          </p:nvPr>
        </p:nvSpPr>
        <p:spPr>
          <a:xfrm>
            <a:off x="457200" y="3682078"/>
            <a:ext cx="4015797" cy="1896840"/>
          </a:xfrm>
        </p:spPr>
        <p:txBody>
          <a:bodyPr/>
          <a:lstStyle>
            <a:lvl1pPr>
              <a:defRPr/>
            </a:lvl1pPr>
          </a:lstStyle>
          <a:p>
            <a:pPr lvl="0"/>
            <a:endParaRPr lang="fr-FR"/>
          </a:p>
        </p:txBody>
      </p:sp>
      <p:sp>
        <p:nvSpPr>
          <p:cNvPr id="6" name="Google Shape;251;p58">
            <a:extLst>
              <a:ext uri="{FF2B5EF4-FFF2-40B4-BE49-F238E27FC236}">
                <a16:creationId xmlns:a16="http://schemas.microsoft.com/office/drawing/2014/main" id="{455853F7-587E-1447-8F26-9F08211E093B}"/>
              </a:ext>
            </a:extLst>
          </p:cNvPr>
          <p:cNvSpPr txBox="1">
            <a:spLocks noGrp="1"/>
          </p:cNvSpPr>
          <p:nvPr>
            <p:ph idx="4"/>
          </p:nvPr>
        </p:nvSpPr>
        <p:spPr>
          <a:xfrm>
            <a:off x="4674239" y="3682078"/>
            <a:ext cx="4015797" cy="1896840"/>
          </a:xfrm>
        </p:spPr>
        <p:txBody>
          <a:bodyPr/>
          <a:lstStyle>
            <a:lvl1pPr>
              <a:defRPr/>
            </a:lvl1pPr>
          </a:lstStyle>
          <a:p>
            <a:pPr lvl="0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89354426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253;p59">
            <a:extLst>
              <a:ext uri="{FF2B5EF4-FFF2-40B4-BE49-F238E27FC236}">
                <a16:creationId xmlns:a16="http://schemas.microsoft.com/office/drawing/2014/main" id="{77E0055B-8E77-0ED3-85A2-33295B33F7B1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 lIns="0" tIns="0" rIns="0" bIns="0" anchor="ctr"/>
          <a:lstStyle>
            <a:lvl1pPr>
              <a:defRPr/>
            </a:lvl1pPr>
          </a:lstStyle>
          <a:p>
            <a:pPr lvl="0"/>
            <a:endParaRPr lang="fr-FR"/>
          </a:p>
        </p:txBody>
      </p:sp>
      <p:sp>
        <p:nvSpPr>
          <p:cNvPr id="3" name="Google Shape;254;p59">
            <a:extLst>
              <a:ext uri="{FF2B5EF4-FFF2-40B4-BE49-F238E27FC236}">
                <a16:creationId xmlns:a16="http://schemas.microsoft.com/office/drawing/2014/main" id="{24815D82-AD65-5D43-F00F-FA1C1AE705F9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>
          <a:xfrm>
            <a:off x="457200" y="1604515"/>
            <a:ext cx="2649602" cy="1896840"/>
          </a:xfrm>
        </p:spPr>
        <p:txBody>
          <a:bodyPr/>
          <a:lstStyle>
            <a:lvl1pPr>
              <a:defRPr/>
            </a:lvl1pPr>
          </a:lstStyle>
          <a:p>
            <a:pPr lvl="0"/>
            <a:endParaRPr lang="fr-FR"/>
          </a:p>
        </p:txBody>
      </p:sp>
      <p:sp>
        <p:nvSpPr>
          <p:cNvPr id="4" name="Google Shape;255;p59">
            <a:extLst>
              <a:ext uri="{FF2B5EF4-FFF2-40B4-BE49-F238E27FC236}">
                <a16:creationId xmlns:a16="http://schemas.microsoft.com/office/drawing/2014/main" id="{81591A04-1D70-BADF-9D77-BBAF46EF96E3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>
          <a:xfrm>
            <a:off x="3239636" y="1604515"/>
            <a:ext cx="2649602" cy="1896840"/>
          </a:xfrm>
        </p:spPr>
        <p:txBody>
          <a:bodyPr/>
          <a:lstStyle>
            <a:lvl1pPr>
              <a:defRPr/>
            </a:lvl1pPr>
          </a:lstStyle>
          <a:p>
            <a:pPr lvl="0"/>
            <a:endParaRPr lang="fr-FR"/>
          </a:p>
        </p:txBody>
      </p:sp>
      <p:sp>
        <p:nvSpPr>
          <p:cNvPr id="5" name="Google Shape;256;p59">
            <a:extLst>
              <a:ext uri="{FF2B5EF4-FFF2-40B4-BE49-F238E27FC236}">
                <a16:creationId xmlns:a16="http://schemas.microsoft.com/office/drawing/2014/main" id="{B0A6601F-1E10-B91B-ABE8-89F033B8C8D4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>
          <a:xfrm>
            <a:off x="6022082" y="1604515"/>
            <a:ext cx="2649602" cy="1896840"/>
          </a:xfrm>
        </p:spPr>
        <p:txBody>
          <a:bodyPr/>
          <a:lstStyle>
            <a:lvl1pPr>
              <a:defRPr/>
            </a:lvl1pPr>
          </a:lstStyle>
          <a:p>
            <a:pPr lvl="0"/>
            <a:endParaRPr lang="fr-FR"/>
          </a:p>
        </p:txBody>
      </p:sp>
      <p:sp>
        <p:nvSpPr>
          <p:cNvPr id="6" name="Google Shape;257;p59">
            <a:extLst>
              <a:ext uri="{FF2B5EF4-FFF2-40B4-BE49-F238E27FC236}">
                <a16:creationId xmlns:a16="http://schemas.microsoft.com/office/drawing/2014/main" id="{304BD089-D036-0E0E-674C-B76BCB91F6DE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>
          <a:xfrm>
            <a:off x="457200" y="3682078"/>
            <a:ext cx="2649602" cy="1896840"/>
          </a:xfrm>
        </p:spPr>
        <p:txBody>
          <a:bodyPr/>
          <a:lstStyle>
            <a:lvl1pPr>
              <a:defRPr/>
            </a:lvl1pPr>
          </a:lstStyle>
          <a:p>
            <a:pPr lvl="0"/>
            <a:endParaRPr lang="fr-FR"/>
          </a:p>
        </p:txBody>
      </p:sp>
      <p:sp>
        <p:nvSpPr>
          <p:cNvPr id="7" name="Google Shape;258;p59">
            <a:extLst>
              <a:ext uri="{FF2B5EF4-FFF2-40B4-BE49-F238E27FC236}">
                <a16:creationId xmlns:a16="http://schemas.microsoft.com/office/drawing/2014/main" id="{5F1DDD37-262C-7FC2-37EE-21178C201949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>
          <a:xfrm>
            <a:off x="3239636" y="3682078"/>
            <a:ext cx="2649602" cy="1896840"/>
          </a:xfrm>
        </p:spPr>
        <p:txBody>
          <a:bodyPr/>
          <a:lstStyle>
            <a:lvl1pPr>
              <a:defRPr/>
            </a:lvl1pPr>
          </a:lstStyle>
          <a:p>
            <a:pPr lvl="0"/>
            <a:endParaRPr lang="fr-FR"/>
          </a:p>
        </p:txBody>
      </p:sp>
      <p:sp>
        <p:nvSpPr>
          <p:cNvPr id="8" name="Google Shape;259;p59">
            <a:extLst>
              <a:ext uri="{FF2B5EF4-FFF2-40B4-BE49-F238E27FC236}">
                <a16:creationId xmlns:a16="http://schemas.microsoft.com/office/drawing/2014/main" id="{E7DBB35C-4E9D-781D-2C3C-D968BA853677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>
          <a:xfrm>
            <a:off x="6022082" y="3682078"/>
            <a:ext cx="2649602" cy="1896840"/>
          </a:xfrm>
        </p:spPr>
        <p:txBody>
          <a:bodyPr/>
          <a:lstStyle>
            <a:lvl1pPr>
              <a:defRPr/>
            </a:lvl1pPr>
          </a:lstStyle>
          <a:p>
            <a:pPr lvl="0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17114176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618578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_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43;p30">
            <a:extLst>
              <a:ext uri="{FF2B5EF4-FFF2-40B4-BE49-F238E27FC236}">
                <a16:creationId xmlns:a16="http://schemas.microsoft.com/office/drawing/2014/main" id="{E12811F4-3398-F096-299A-E2A0BE27E28E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57200" y="274676"/>
            <a:ext cx="7467484" cy="1143000"/>
          </a:xfrm>
        </p:spPr>
        <p:txBody>
          <a:bodyPr lIns="0" tIns="0" rIns="0" bIns="0" anchor="ctr"/>
          <a:lstStyle>
            <a:lvl1pPr>
              <a:defRPr/>
            </a:lvl1pPr>
          </a:lstStyle>
          <a:p>
            <a:pPr lvl="0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44344897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_AND_BOD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274;p73">
            <a:extLst>
              <a:ext uri="{FF2B5EF4-FFF2-40B4-BE49-F238E27FC236}">
                <a16:creationId xmlns:a16="http://schemas.microsoft.com/office/drawing/2014/main" id="{5A3741D3-53AD-4046-EE61-638147C6D19E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 lIns="0" tIns="0" rIns="0" bIns="0" anchor="ctr"/>
          <a:lstStyle>
            <a:lvl1pPr>
              <a:defRPr/>
            </a:lvl1pPr>
          </a:lstStyle>
          <a:p>
            <a:pPr lvl="0"/>
            <a:endParaRPr lang="fr-FR"/>
          </a:p>
        </p:txBody>
      </p:sp>
      <p:sp>
        <p:nvSpPr>
          <p:cNvPr id="3" name="Google Shape;275;p73">
            <a:extLst>
              <a:ext uri="{FF2B5EF4-FFF2-40B4-BE49-F238E27FC236}">
                <a16:creationId xmlns:a16="http://schemas.microsoft.com/office/drawing/2014/main" id="{A84EEF89-7EBF-F6E5-2609-F1023208F0B9}"/>
              </a:ext>
            </a:extLst>
          </p:cNvPr>
          <p:cNvSpPr txBox="1">
            <a:spLocks noGrp="1"/>
          </p:cNvSpPr>
          <p:nvPr>
            <p:ph type="subTitle" idx="4294967295"/>
          </p:nvPr>
        </p:nvSpPr>
        <p:spPr>
          <a:xfrm>
            <a:off x="457200" y="1604515"/>
            <a:ext cx="8229243" cy="3977283"/>
          </a:xfrm>
        </p:spPr>
        <p:txBody>
          <a:bodyPr lIns="0" tIns="0" rIns="0" bIns="0" anchor="ctr"/>
          <a:lstStyle>
            <a:lvl1pPr>
              <a:defRPr/>
            </a:lvl1pPr>
          </a:lstStyle>
          <a:p>
            <a:pPr lvl="0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87990246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277;p74">
            <a:extLst>
              <a:ext uri="{FF2B5EF4-FFF2-40B4-BE49-F238E27FC236}">
                <a16:creationId xmlns:a16="http://schemas.microsoft.com/office/drawing/2014/main" id="{C11C502E-F04D-3062-A5AF-9C80B3FD8870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 lIns="0" tIns="0" rIns="0" bIns="0" anchor="ctr"/>
          <a:lstStyle>
            <a:lvl1pPr>
              <a:defRPr/>
            </a:lvl1pPr>
          </a:lstStyle>
          <a:p>
            <a:pPr lvl="0"/>
            <a:endParaRPr lang="fr-FR"/>
          </a:p>
        </p:txBody>
      </p:sp>
      <p:sp>
        <p:nvSpPr>
          <p:cNvPr id="3" name="Google Shape;278;p74">
            <a:extLst>
              <a:ext uri="{FF2B5EF4-FFF2-40B4-BE49-F238E27FC236}">
                <a16:creationId xmlns:a16="http://schemas.microsoft.com/office/drawing/2014/main" id="{1B2CC96A-7C4C-81F1-0C42-B3A318A7EDF2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457200" y="1604515"/>
            <a:ext cx="8229243" cy="3977283"/>
          </a:xfrm>
        </p:spPr>
        <p:txBody>
          <a:bodyPr lIns="0" tIns="0" rIns="0" bIns="0"/>
          <a:lstStyle>
            <a:lvl1pPr>
              <a:defRPr/>
            </a:lvl1pPr>
          </a:lstStyle>
          <a:p>
            <a:pPr lvl="0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27426596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_OBJEC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280;p75">
            <a:extLst>
              <a:ext uri="{FF2B5EF4-FFF2-40B4-BE49-F238E27FC236}">
                <a16:creationId xmlns:a16="http://schemas.microsoft.com/office/drawing/2014/main" id="{691D2FE6-7809-8EE2-CF7D-EA8AE3CB61C3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 lIns="0" tIns="0" rIns="0" bIns="0" anchor="ctr"/>
          <a:lstStyle>
            <a:lvl1pPr>
              <a:defRPr/>
            </a:lvl1pPr>
          </a:lstStyle>
          <a:p>
            <a:pPr lvl="0"/>
            <a:endParaRPr lang="fr-FR"/>
          </a:p>
        </p:txBody>
      </p:sp>
      <p:sp>
        <p:nvSpPr>
          <p:cNvPr id="3" name="Google Shape;281;p75">
            <a:extLst>
              <a:ext uri="{FF2B5EF4-FFF2-40B4-BE49-F238E27FC236}">
                <a16:creationId xmlns:a16="http://schemas.microsoft.com/office/drawing/2014/main" id="{0A84B94C-C769-3599-BDC5-E24A30B7F198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457200" y="1604515"/>
            <a:ext cx="4015797" cy="3977283"/>
          </a:xfrm>
        </p:spPr>
        <p:txBody>
          <a:bodyPr lIns="0" tIns="0" rIns="0" bIns="0"/>
          <a:lstStyle>
            <a:lvl1pPr>
              <a:defRPr/>
            </a:lvl1pPr>
          </a:lstStyle>
          <a:p>
            <a:pPr lvl="0"/>
            <a:endParaRPr lang="fr-FR"/>
          </a:p>
        </p:txBody>
      </p:sp>
      <p:sp>
        <p:nvSpPr>
          <p:cNvPr id="4" name="Google Shape;282;p75">
            <a:extLst>
              <a:ext uri="{FF2B5EF4-FFF2-40B4-BE49-F238E27FC236}">
                <a16:creationId xmlns:a16="http://schemas.microsoft.com/office/drawing/2014/main" id="{5405D2B2-187E-3865-A1AB-06AC1724372A}"/>
              </a:ext>
            </a:extLst>
          </p:cNvPr>
          <p:cNvSpPr txBox="1">
            <a:spLocks noGrp="1"/>
          </p:cNvSpPr>
          <p:nvPr>
            <p:ph idx="2"/>
          </p:nvPr>
        </p:nvSpPr>
        <p:spPr>
          <a:xfrm>
            <a:off x="4674239" y="1604515"/>
            <a:ext cx="4015797" cy="3977283"/>
          </a:xfrm>
        </p:spPr>
        <p:txBody>
          <a:bodyPr lIns="0" tIns="0" rIns="0" bIns="0"/>
          <a:lstStyle>
            <a:lvl1pPr>
              <a:defRPr/>
            </a:lvl1pPr>
          </a:lstStyle>
          <a:p>
            <a:pPr lvl="0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69615452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_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284;p76">
            <a:extLst>
              <a:ext uri="{FF2B5EF4-FFF2-40B4-BE49-F238E27FC236}">
                <a16:creationId xmlns:a16="http://schemas.microsoft.com/office/drawing/2014/main" id="{B6532128-6462-2B83-C782-15F090D4274B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 lIns="0" tIns="0" rIns="0" bIns="0" anchor="ctr"/>
          <a:lstStyle>
            <a:lvl1pPr>
              <a:defRPr/>
            </a:lvl1pPr>
          </a:lstStyle>
          <a:p>
            <a:pPr lvl="0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24714370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_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286;p77">
            <a:extLst>
              <a:ext uri="{FF2B5EF4-FFF2-40B4-BE49-F238E27FC236}">
                <a16:creationId xmlns:a16="http://schemas.microsoft.com/office/drawing/2014/main" id="{AD380429-FF69-6791-0EA5-43B02615904E}"/>
              </a:ext>
            </a:extLst>
          </p:cNvPr>
          <p:cNvSpPr txBox="1">
            <a:spLocks noGrp="1"/>
          </p:cNvSpPr>
          <p:nvPr>
            <p:ph type="subTitle" idx="4294967295"/>
          </p:nvPr>
        </p:nvSpPr>
        <p:spPr>
          <a:xfrm>
            <a:off x="457200" y="274676"/>
            <a:ext cx="7467484" cy="5299560"/>
          </a:xfrm>
        </p:spPr>
        <p:txBody>
          <a:bodyPr lIns="0" tIns="0" rIns="0" bIns="0" anchor="ctr"/>
          <a:lstStyle>
            <a:lvl1pPr>
              <a:defRPr/>
            </a:lvl1pPr>
          </a:lstStyle>
          <a:p>
            <a:pPr lvl="0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01701418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WO_OBJECTS_AND_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288;p78">
            <a:extLst>
              <a:ext uri="{FF2B5EF4-FFF2-40B4-BE49-F238E27FC236}">
                <a16:creationId xmlns:a16="http://schemas.microsoft.com/office/drawing/2014/main" id="{F217A16B-E619-DE96-DDE2-1C8767D04383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 lIns="0" tIns="0" rIns="0" bIns="0" anchor="ctr"/>
          <a:lstStyle>
            <a:lvl1pPr>
              <a:defRPr/>
            </a:lvl1pPr>
          </a:lstStyle>
          <a:p>
            <a:pPr lvl="0"/>
            <a:endParaRPr lang="fr-FR"/>
          </a:p>
        </p:txBody>
      </p:sp>
      <p:sp>
        <p:nvSpPr>
          <p:cNvPr id="3" name="Google Shape;289;p78">
            <a:extLst>
              <a:ext uri="{FF2B5EF4-FFF2-40B4-BE49-F238E27FC236}">
                <a16:creationId xmlns:a16="http://schemas.microsoft.com/office/drawing/2014/main" id="{9F9C43B8-ED13-84C2-11E7-C306228B9B9C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457200" y="1604515"/>
            <a:ext cx="4015797" cy="1896840"/>
          </a:xfrm>
        </p:spPr>
        <p:txBody>
          <a:bodyPr lIns="0" tIns="0" rIns="0" bIns="0"/>
          <a:lstStyle>
            <a:lvl1pPr>
              <a:defRPr/>
            </a:lvl1pPr>
          </a:lstStyle>
          <a:p>
            <a:pPr lvl="0"/>
            <a:endParaRPr lang="fr-FR"/>
          </a:p>
        </p:txBody>
      </p:sp>
      <p:sp>
        <p:nvSpPr>
          <p:cNvPr id="4" name="Google Shape;290;p78">
            <a:extLst>
              <a:ext uri="{FF2B5EF4-FFF2-40B4-BE49-F238E27FC236}">
                <a16:creationId xmlns:a16="http://schemas.microsoft.com/office/drawing/2014/main" id="{0F535EFD-E041-AF18-2D05-35F0900A8C51}"/>
              </a:ext>
            </a:extLst>
          </p:cNvPr>
          <p:cNvSpPr txBox="1">
            <a:spLocks noGrp="1"/>
          </p:cNvSpPr>
          <p:nvPr>
            <p:ph idx="2"/>
          </p:nvPr>
        </p:nvSpPr>
        <p:spPr>
          <a:xfrm>
            <a:off x="4674239" y="1604515"/>
            <a:ext cx="4015797" cy="3977283"/>
          </a:xfrm>
        </p:spPr>
        <p:txBody>
          <a:bodyPr lIns="0" tIns="0" rIns="0" bIns="0"/>
          <a:lstStyle>
            <a:lvl1pPr>
              <a:defRPr/>
            </a:lvl1pPr>
          </a:lstStyle>
          <a:p>
            <a:pPr lvl="0"/>
            <a:endParaRPr lang="fr-FR"/>
          </a:p>
        </p:txBody>
      </p:sp>
      <p:sp>
        <p:nvSpPr>
          <p:cNvPr id="5" name="Google Shape;291;p78">
            <a:extLst>
              <a:ext uri="{FF2B5EF4-FFF2-40B4-BE49-F238E27FC236}">
                <a16:creationId xmlns:a16="http://schemas.microsoft.com/office/drawing/2014/main" id="{65CF3A9D-AA99-0A2F-CC07-1A095ADB589B}"/>
              </a:ext>
            </a:extLst>
          </p:cNvPr>
          <p:cNvSpPr txBox="1">
            <a:spLocks noGrp="1"/>
          </p:cNvSpPr>
          <p:nvPr>
            <p:ph idx="3"/>
          </p:nvPr>
        </p:nvSpPr>
        <p:spPr>
          <a:xfrm>
            <a:off x="457200" y="3682078"/>
            <a:ext cx="4015797" cy="1896840"/>
          </a:xfrm>
        </p:spPr>
        <p:txBody>
          <a:bodyPr lIns="0" tIns="0" rIns="0" bIns="0"/>
          <a:lstStyle>
            <a:lvl1pPr>
              <a:defRPr/>
            </a:lvl1pPr>
          </a:lstStyle>
          <a:p>
            <a:pPr lvl="0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49720298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OBJECT_AND_TWO_OBJEC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293;p79">
            <a:extLst>
              <a:ext uri="{FF2B5EF4-FFF2-40B4-BE49-F238E27FC236}">
                <a16:creationId xmlns:a16="http://schemas.microsoft.com/office/drawing/2014/main" id="{7626F8A0-1F7C-267A-2DEB-4E82A3ACA64D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 lIns="0" tIns="0" rIns="0" bIns="0" anchor="ctr"/>
          <a:lstStyle>
            <a:lvl1pPr>
              <a:defRPr/>
            </a:lvl1pPr>
          </a:lstStyle>
          <a:p>
            <a:pPr lvl="0"/>
            <a:endParaRPr lang="fr-FR"/>
          </a:p>
        </p:txBody>
      </p:sp>
      <p:sp>
        <p:nvSpPr>
          <p:cNvPr id="3" name="Google Shape;294;p79">
            <a:extLst>
              <a:ext uri="{FF2B5EF4-FFF2-40B4-BE49-F238E27FC236}">
                <a16:creationId xmlns:a16="http://schemas.microsoft.com/office/drawing/2014/main" id="{036AC8DA-5988-D0EB-7967-5DEC869D82C3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457200" y="1604515"/>
            <a:ext cx="4015797" cy="3977283"/>
          </a:xfrm>
        </p:spPr>
        <p:txBody>
          <a:bodyPr lIns="0" tIns="0" rIns="0" bIns="0"/>
          <a:lstStyle>
            <a:lvl1pPr>
              <a:defRPr/>
            </a:lvl1pPr>
          </a:lstStyle>
          <a:p>
            <a:pPr lvl="0"/>
            <a:endParaRPr lang="fr-FR"/>
          </a:p>
        </p:txBody>
      </p:sp>
      <p:sp>
        <p:nvSpPr>
          <p:cNvPr id="4" name="Google Shape;295;p79">
            <a:extLst>
              <a:ext uri="{FF2B5EF4-FFF2-40B4-BE49-F238E27FC236}">
                <a16:creationId xmlns:a16="http://schemas.microsoft.com/office/drawing/2014/main" id="{431AD6A5-1771-9250-3655-DB271089858A}"/>
              </a:ext>
            </a:extLst>
          </p:cNvPr>
          <p:cNvSpPr txBox="1">
            <a:spLocks noGrp="1"/>
          </p:cNvSpPr>
          <p:nvPr>
            <p:ph idx="2"/>
          </p:nvPr>
        </p:nvSpPr>
        <p:spPr>
          <a:xfrm>
            <a:off x="4674239" y="1604515"/>
            <a:ext cx="4015797" cy="1896840"/>
          </a:xfrm>
        </p:spPr>
        <p:txBody>
          <a:bodyPr lIns="0" tIns="0" rIns="0" bIns="0"/>
          <a:lstStyle>
            <a:lvl1pPr>
              <a:defRPr/>
            </a:lvl1pPr>
          </a:lstStyle>
          <a:p>
            <a:pPr lvl="0"/>
            <a:endParaRPr lang="fr-FR"/>
          </a:p>
        </p:txBody>
      </p:sp>
      <p:sp>
        <p:nvSpPr>
          <p:cNvPr id="5" name="Google Shape;296;p79">
            <a:extLst>
              <a:ext uri="{FF2B5EF4-FFF2-40B4-BE49-F238E27FC236}">
                <a16:creationId xmlns:a16="http://schemas.microsoft.com/office/drawing/2014/main" id="{1D9E9D52-B2E1-E8B9-9E15-80597EBD67CA}"/>
              </a:ext>
            </a:extLst>
          </p:cNvPr>
          <p:cNvSpPr txBox="1">
            <a:spLocks noGrp="1"/>
          </p:cNvSpPr>
          <p:nvPr>
            <p:ph idx="3"/>
          </p:nvPr>
        </p:nvSpPr>
        <p:spPr>
          <a:xfrm>
            <a:off x="4674239" y="3682078"/>
            <a:ext cx="4015797" cy="1896840"/>
          </a:xfrm>
        </p:spPr>
        <p:txBody>
          <a:bodyPr lIns="0" tIns="0" rIns="0" bIns="0"/>
          <a:lstStyle>
            <a:lvl1pPr>
              <a:defRPr/>
            </a:lvl1pPr>
          </a:lstStyle>
          <a:p>
            <a:pPr lvl="0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3904831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WO_OBJECTS_OVER_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298;p80">
            <a:extLst>
              <a:ext uri="{FF2B5EF4-FFF2-40B4-BE49-F238E27FC236}">
                <a16:creationId xmlns:a16="http://schemas.microsoft.com/office/drawing/2014/main" id="{C1C402EE-CDD9-158C-2AF7-130346A3BA3B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 lIns="0" tIns="0" rIns="0" bIns="0" anchor="ctr"/>
          <a:lstStyle>
            <a:lvl1pPr>
              <a:defRPr/>
            </a:lvl1pPr>
          </a:lstStyle>
          <a:p>
            <a:pPr lvl="0"/>
            <a:endParaRPr lang="fr-FR"/>
          </a:p>
        </p:txBody>
      </p:sp>
      <p:sp>
        <p:nvSpPr>
          <p:cNvPr id="3" name="Google Shape;299;p80">
            <a:extLst>
              <a:ext uri="{FF2B5EF4-FFF2-40B4-BE49-F238E27FC236}">
                <a16:creationId xmlns:a16="http://schemas.microsoft.com/office/drawing/2014/main" id="{3ECF2C6D-B7D6-BCFE-D6F0-7888ED893333}"/>
              </a:ext>
            </a:extLst>
          </p:cNvPr>
          <p:cNvSpPr txBox="1">
            <a:spLocks noGrp="1"/>
          </p:cNvSpPr>
          <p:nvPr>
            <p:ph type="body" idx="3"/>
          </p:nvPr>
        </p:nvSpPr>
        <p:spPr>
          <a:xfrm>
            <a:off x="457200" y="1604515"/>
            <a:ext cx="4015797" cy="1896840"/>
          </a:xfrm>
        </p:spPr>
        <p:txBody>
          <a:bodyPr lIns="0" tIns="0" rIns="0" bIns="0"/>
          <a:lstStyle>
            <a:lvl1pPr>
              <a:defRPr/>
            </a:lvl1pPr>
          </a:lstStyle>
          <a:p>
            <a:pPr lvl="0"/>
            <a:endParaRPr lang="fr-FR"/>
          </a:p>
        </p:txBody>
      </p:sp>
      <p:sp>
        <p:nvSpPr>
          <p:cNvPr id="4" name="Google Shape;300;p80">
            <a:extLst>
              <a:ext uri="{FF2B5EF4-FFF2-40B4-BE49-F238E27FC236}">
                <a16:creationId xmlns:a16="http://schemas.microsoft.com/office/drawing/2014/main" id="{6FBF8B6A-B993-9A69-BBF5-B232751B8D82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4674239" y="1604515"/>
            <a:ext cx="4015797" cy="1896840"/>
          </a:xfrm>
        </p:spPr>
        <p:txBody>
          <a:bodyPr lIns="0" tIns="0" rIns="0" bIns="0"/>
          <a:lstStyle>
            <a:lvl1pPr>
              <a:defRPr/>
            </a:lvl1pPr>
          </a:lstStyle>
          <a:p>
            <a:pPr lvl="0"/>
            <a:endParaRPr lang="fr-FR"/>
          </a:p>
        </p:txBody>
      </p:sp>
      <p:sp>
        <p:nvSpPr>
          <p:cNvPr id="5" name="Google Shape;301;p80">
            <a:extLst>
              <a:ext uri="{FF2B5EF4-FFF2-40B4-BE49-F238E27FC236}">
                <a16:creationId xmlns:a16="http://schemas.microsoft.com/office/drawing/2014/main" id="{D3E720C4-AD19-1300-8BF8-13CB5E77D297}"/>
              </a:ext>
            </a:extLst>
          </p:cNvPr>
          <p:cNvSpPr txBox="1">
            <a:spLocks noGrp="1"/>
          </p:cNvSpPr>
          <p:nvPr>
            <p:ph idx="2"/>
          </p:nvPr>
        </p:nvSpPr>
        <p:spPr>
          <a:xfrm>
            <a:off x="457200" y="3682078"/>
            <a:ext cx="8229243" cy="1896840"/>
          </a:xfrm>
        </p:spPr>
        <p:txBody>
          <a:bodyPr lIns="0" tIns="0" rIns="0" bIns="0"/>
          <a:lstStyle>
            <a:lvl1pPr>
              <a:defRPr/>
            </a:lvl1pPr>
          </a:lstStyle>
          <a:p>
            <a:pPr lvl="0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7538344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OBJECT_OVER_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303;p81">
            <a:extLst>
              <a:ext uri="{FF2B5EF4-FFF2-40B4-BE49-F238E27FC236}">
                <a16:creationId xmlns:a16="http://schemas.microsoft.com/office/drawing/2014/main" id="{69A49676-B69A-535E-1A63-656F23C20A54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 lIns="0" tIns="0" rIns="0" bIns="0" anchor="ctr"/>
          <a:lstStyle>
            <a:lvl1pPr>
              <a:defRPr/>
            </a:lvl1pPr>
          </a:lstStyle>
          <a:p>
            <a:pPr lvl="0"/>
            <a:endParaRPr lang="fr-FR"/>
          </a:p>
        </p:txBody>
      </p:sp>
      <p:sp>
        <p:nvSpPr>
          <p:cNvPr id="3" name="Google Shape;304;p81">
            <a:extLst>
              <a:ext uri="{FF2B5EF4-FFF2-40B4-BE49-F238E27FC236}">
                <a16:creationId xmlns:a16="http://schemas.microsoft.com/office/drawing/2014/main" id="{AD89946A-5E00-3C72-D578-ADFD5259E782}"/>
              </a:ext>
            </a:extLst>
          </p:cNvPr>
          <p:cNvSpPr txBox="1">
            <a:spLocks noGrp="1"/>
          </p:cNvSpPr>
          <p:nvPr>
            <p:ph type="body" idx="2"/>
          </p:nvPr>
        </p:nvSpPr>
        <p:spPr>
          <a:xfrm>
            <a:off x="457200" y="1604515"/>
            <a:ext cx="8229243" cy="1896840"/>
          </a:xfrm>
        </p:spPr>
        <p:txBody>
          <a:bodyPr lIns="0" tIns="0" rIns="0" bIns="0"/>
          <a:lstStyle>
            <a:lvl1pPr>
              <a:defRPr/>
            </a:lvl1pPr>
          </a:lstStyle>
          <a:p>
            <a:pPr lvl="0"/>
            <a:endParaRPr lang="fr-FR"/>
          </a:p>
        </p:txBody>
      </p:sp>
      <p:sp>
        <p:nvSpPr>
          <p:cNvPr id="4" name="Google Shape;305;p81">
            <a:extLst>
              <a:ext uri="{FF2B5EF4-FFF2-40B4-BE49-F238E27FC236}">
                <a16:creationId xmlns:a16="http://schemas.microsoft.com/office/drawing/2014/main" id="{4C0E7882-4E98-A187-BF1A-1B3ADBE66D94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457200" y="3682078"/>
            <a:ext cx="8229243" cy="1896840"/>
          </a:xfrm>
        </p:spPr>
        <p:txBody>
          <a:bodyPr lIns="0" tIns="0" rIns="0" bIns="0"/>
          <a:lstStyle>
            <a:lvl1pPr>
              <a:defRPr/>
            </a:lvl1pPr>
          </a:lstStyle>
          <a:p>
            <a:pPr lvl="0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70641665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FOUR_OBJEC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307;p82">
            <a:extLst>
              <a:ext uri="{FF2B5EF4-FFF2-40B4-BE49-F238E27FC236}">
                <a16:creationId xmlns:a16="http://schemas.microsoft.com/office/drawing/2014/main" id="{28D5A953-9A02-C79A-DF1D-213F452B5394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 lIns="0" tIns="0" rIns="0" bIns="0" anchor="ctr"/>
          <a:lstStyle>
            <a:lvl1pPr>
              <a:defRPr/>
            </a:lvl1pPr>
          </a:lstStyle>
          <a:p>
            <a:pPr lvl="0"/>
            <a:endParaRPr lang="fr-FR"/>
          </a:p>
        </p:txBody>
      </p:sp>
      <p:sp>
        <p:nvSpPr>
          <p:cNvPr id="3" name="Google Shape;308;p82">
            <a:extLst>
              <a:ext uri="{FF2B5EF4-FFF2-40B4-BE49-F238E27FC236}">
                <a16:creationId xmlns:a16="http://schemas.microsoft.com/office/drawing/2014/main" id="{0D6E648F-1BC2-E2A5-9E4C-6C01BACE15A4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457200" y="1604515"/>
            <a:ext cx="4015797" cy="1896840"/>
          </a:xfrm>
        </p:spPr>
        <p:txBody>
          <a:bodyPr lIns="0" tIns="0" rIns="0" bIns="0"/>
          <a:lstStyle>
            <a:lvl1pPr>
              <a:defRPr/>
            </a:lvl1pPr>
          </a:lstStyle>
          <a:p>
            <a:pPr lvl="0"/>
            <a:endParaRPr lang="fr-FR"/>
          </a:p>
        </p:txBody>
      </p:sp>
      <p:sp>
        <p:nvSpPr>
          <p:cNvPr id="4" name="Google Shape;309;p82">
            <a:extLst>
              <a:ext uri="{FF2B5EF4-FFF2-40B4-BE49-F238E27FC236}">
                <a16:creationId xmlns:a16="http://schemas.microsoft.com/office/drawing/2014/main" id="{179E07A8-B78B-F1C4-AA79-412D12604C39}"/>
              </a:ext>
            </a:extLst>
          </p:cNvPr>
          <p:cNvSpPr txBox="1">
            <a:spLocks noGrp="1"/>
          </p:cNvSpPr>
          <p:nvPr>
            <p:ph idx="2"/>
          </p:nvPr>
        </p:nvSpPr>
        <p:spPr>
          <a:xfrm>
            <a:off x="4674239" y="1604515"/>
            <a:ext cx="4015797" cy="1896840"/>
          </a:xfrm>
        </p:spPr>
        <p:txBody>
          <a:bodyPr lIns="0" tIns="0" rIns="0" bIns="0"/>
          <a:lstStyle>
            <a:lvl1pPr>
              <a:defRPr/>
            </a:lvl1pPr>
          </a:lstStyle>
          <a:p>
            <a:pPr lvl="0"/>
            <a:endParaRPr lang="fr-FR"/>
          </a:p>
        </p:txBody>
      </p:sp>
      <p:sp>
        <p:nvSpPr>
          <p:cNvPr id="5" name="Google Shape;310;p82">
            <a:extLst>
              <a:ext uri="{FF2B5EF4-FFF2-40B4-BE49-F238E27FC236}">
                <a16:creationId xmlns:a16="http://schemas.microsoft.com/office/drawing/2014/main" id="{CD132B9F-4AEF-9848-3886-DF55BA90CAC4}"/>
              </a:ext>
            </a:extLst>
          </p:cNvPr>
          <p:cNvSpPr txBox="1">
            <a:spLocks noGrp="1"/>
          </p:cNvSpPr>
          <p:nvPr>
            <p:ph idx="3"/>
          </p:nvPr>
        </p:nvSpPr>
        <p:spPr>
          <a:xfrm>
            <a:off x="457200" y="3682078"/>
            <a:ext cx="4015797" cy="1896840"/>
          </a:xfrm>
        </p:spPr>
        <p:txBody>
          <a:bodyPr lIns="0" tIns="0" rIns="0" bIns="0"/>
          <a:lstStyle>
            <a:lvl1pPr>
              <a:defRPr/>
            </a:lvl1pPr>
          </a:lstStyle>
          <a:p>
            <a:pPr lvl="0"/>
            <a:endParaRPr lang="fr-FR"/>
          </a:p>
        </p:txBody>
      </p:sp>
      <p:sp>
        <p:nvSpPr>
          <p:cNvPr id="6" name="Google Shape;311;p82">
            <a:extLst>
              <a:ext uri="{FF2B5EF4-FFF2-40B4-BE49-F238E27FC236}">
                <a16:creationId xmlns:a16="http://schemas.microsoft.com/office/drawing/2014/main" id="{647839C2-19A5-2203-15C1-AAFC71031F1C}"/>
              </a:ext>
            </a:extLst>
          </p:cNvPr>
          <p:cNvSpPr txBox="1">
            <a:spLocks noGrp="1"/>
          </p:cNvSpPr>
          <p:nvPr>
            <p:ph idx="4"/>
          </p:nvPr>
        </p:nvSpPr>
        <p:spPr>
          <a:xfrm>
            <a:off x="4674239" y="3682078"/>
            <a:ext cx="4015797" cy="1896840"/>
          </a:xfrm>
        </p:spPr>
        <p:txBody>
          <a:bodyPr lIns="0" tIns="0" rIns="0" bIns="0"/>
          <a:lstStyle>
            <a:lvl1pPr>
              <a:defRPr/>
            </a:lvl1pPr>
          </a:lstStyle>
          <a:p>
            <a:pPr lvl="0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767517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OBJECT_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45;p31">
            <a:extLst>
              <a:ext uri="{FF2B5EF4-FFF2-40B4-BE49-F238E27FC236}">
                <a16:creationId xmlns:a16="http://schemas.microsoft.com/office/drawing/2014/main" id="{5A67F76E-D73D-B2C9-4BB6-63F1A8C9904A}"/>
              </a:ext>
            </a:extLst>
          </p:cNvPr>
          <p:cNvSpPr txBox="1">
            <a:spLocks noGrp="1"/>
          </p:cNvSpPr>
          <p:nvPr>
            <p:ph type="subTitle" idx="4294967295"/>
          </p:nvPr>
        </p:nvSpPr>
        <p:spPr>
          <a:xfrm>
            <a:off x="457200" y="274676"/>
            <a:ext cx="7467484" cy="5299560"/>
          </a:xfrm>
        </p:spPr>
        <p:txBody>
          <a:bodyPr anchor="ctr"/>
          <a:lstStyle>
            <a:lvl1pPr>
              <a:defRPr/>
            </a:lvl1pPr>
          </a:lstStyle>
          <a:p>
            <a:pPr lvl="0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96256890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313;p83">
            <a:extLst>
              <a:ext uri="{FF2B5EF4-FFF2-40B4-BE49-F238E27FC236}">
                <a16:creationId xmlns:a16="http://schemas.microsoft.com/office/drawing/2014/main" id="{623D303D-71F0-A3ED-3C8B-49FC6C23F37F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 lIns="0" tIns="0" rIns="0" bIns="0" anchor="ctr"/>
          <a:lstStyle>
            <a:lvl1pPr>
              <a:defRPr/>
            </a:lvl1pPr>
          </a:lstStyle>
          <a:p>
            <a:pPr lvl="0"/>
            <a:endParaRPr lang="fr-FR"/>
          </a:p>
        </p:txBody>
      </p:sp>
      <p:sp>
        <p:nvSpPr>
          <p:cNvPr id="3" name="Google Shape;314;p83">
            <a:extLst>
              <a:ext uri="{FF2B5EF4-FFF2-40B4-BE49-F238E27FC236}">
                <a16:creationId xmlns:a16="http://schemas.microsoft.com/office/drawing/2014/main" id="{672EA5DF-D0C2-59D9-6FD2-0CEA12BF2978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>
          <a:xfrm>
            <a:off x="457200" y="1604515"/>
            <a:ext cx="2649602" cy="1896840"/>
          </a:xfrm>
        </p:spPr>
        <p:txBody>
          <a:bodyPr lIns="0" tIns="0" rIns="0" bIns="0"/>
          <a:lstStyle>
            <a:lvl1pPr>
              <a:defRPr/>
            </a:lvl1pPr>
          </a:lstStyle>
          <a:p>
            <a:pPr lvl="0"/>
            <a:endParaRPr lang="fr-FR"/>
          </a:p>
        </p:txBody>
      </p:sp>
      <p:sp>
        <p:nvSpPr>
          <p:cNvPr id="4" name="Google Shape;315;p83">
            <a:extLst>
              <a:ext uri="{FF2B5EF4-FFF2-40B4-BE49-F238E27FC236}">
                <a16:creationId xmlns:a16="http://schemas.microsoft.com/office/drawing/2014/main" id="{824C8451-1A66-9D3C-44B2-E5668838B123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>
          <a:xfrm>
            <a:off x="3239636" y="1604515"/>
            <a:ext cx="2649602" cy="1896840"/>
          </a:xfrm>
        </p:spPr>
        <p:txBody>
          <a:bodyPr lIns="0" tIns="0" rIns="0" bIns="0"/>
          <a:lstStyle>
            <a:lvl1pPr>
              <a:defRPr/>
            </a:lvl1pPr>
          </a:lstStyle>
          <a:p>
            <a:pPr lvl="0"/>
            <a:endParaRPr lang="fr-FR"/>
          </a:p>
        </p:txBody>
      </p:sp>
      <p:sp>
        <p:nvSpPr>
          <p:cNvPr id="5" name="Google Shape;316;p83">
            <a:extLst>
              <a:ext uri="{FF2B5EF4-FFF2-40B4-BE49-F238E27FC236}">
                <a16:creationId xmlns:a16="http://schemas.microsoft.com/office/drawing/2014/main" id="{D32ED910-F1EF-84B1-E5AA-F27E6644FE7F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>
          <a:xfrm>
            <a:off x="6022082" y="1604515"/>
            <a:ext cx="2649602" cy="1896840"/>
          </a:xfrm>
        </p:spPr>
        <p:txBody>
          <a:bodyPr lIns="0" tIns="0" rIns="0" bIns="0"/>
          <a:lstStyle>
            <a:lvl1pPr>
              <a:defRPr/>
            </a:lvl1pPr>
          </a:lstStyle>
          <a:p>
            <a:pPr lvl="0"/>
            <a:endParaRPr lang="fr-FR"/>
          </a:p>
        </p:txBody>
      </p:sp>
      <p:sp>
        <p:nvSpPr>
          <p:cNvPr id="6" name="Google Shape;317;p83">
            <a:extLst>
              <a:ext uri="{FF2B5EF4-FFF2-40B4-BE49-F238E27FC236}">
                <a16:creationId xmlns:a16="http://schemas.microsoft.com/office/drawing/2014/main" id="{509C59B7-81DA-E894-FC90-56A2E2FA7C04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>
          <a:xfrm>
            <a:off x="457200" y="3682078"/>
            <a:ext cx="2649602" cy="1896840"/>
          </a:xfrm>
        </p:spPr>
        <p:txBody>
          <a:bodyPr lIns="0" tIns="0" rIns="0" bIns="0"/>
          <a:lstStyle>
            <a:lvl1pPr>
              <a:defRPr/>
            </a:lvl1pPr>
          </a:lstStyle>
          <a:p>
            <a:pPr lvl="0"/>
            <a:endParaRPr lang="fr-FR"/>
          </a:p>
        </p:txBody>
      </p:sp>
      <p:sp>
        <p:nvSpPr>
          <p:cNvPr id="7" name="Google Shape;318;p83">
            <a:extLst>
              <a:ext uri="{FF2B5EF4-FFF2-40B4-BE49-F238E27FC236}">
                <a16:creationId xmlns:a16="http://schemas.microsoft.com/office/drawing/2014/main" id="{C7376AE8-D5AF-1D12-B2BB-5A65CC3966BC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>
          <a:xfrm>
            <a:off x="3239636" y="3682078"/>
            <a:ext cx="2649602" cy="1896840"/>
          </a:xfrm>
        </p:spPr>
        <p:txBody>
          <a:bodyPr lIns="0" tIns="0" rIns="0" bIns="0"/>
          <a:lstStyle>
            <a:lvl1pPr>
              <a:defRPr/>
            </a:lvl1pPr>
          </a:lstStyle>
          <a:p>
            <a:pPr lvl="0"/>
            <a:endParaRPr lang="fr-FR"/>
          </a:p>
        </p:txBody>
      </p:sp>
      <p:sp>
        <p:nvSpPr>
          <p:cNvPr id="8" name="Google Shape;319;p83">
            <a:extLst>
              <a:ext uri="{FF2B5EF4-FFF2-40B4-BE49-F238E27FC236}">
                <a16:creationId xmlns:a16="http://schemas.microsoft.com/office/drawing/2014/main" id="{A3AFA446-97B5-041F-72C3-44B55038365B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>
          <a:xfrm>
            <a:off x="6022082" y="3682078"/>
            <a:ext cx="2649602" cy="1896840"/>
          </a:xfrm>
        </p:spPr>
        <p:txBody>
          <a:bodyPr lIns="0" tIns="0" rIns="0" bIns="0"/>
          <a:lstStyle>
            <a:lvl1pPr>
              <a:defRPr/>
            </a:lvl1pPr>
          </a:lstStyle>
          <a:p>
            <a:pPr lvl="0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922261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WO_OBJECTS_AND_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47;p32">
            <a:extLst>
              <a:ext uri="{FF2B5EF4-FFF2-40B4-BE49-F238E27FC236}">
                <a16:creationId xmlns:a16="http://schemas.microsoft.com/office/drawing/2014/main" id="{F10B213D-366C-08FD-6EAD-5C1799C147BB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57200" y="274676"/>
            <a:ext cx="7467484" cy="1143000"/>
          </a:xfrm>
        </p:spPr>
        <p:txBody>
          <a:bodyPr lIns="0" tIns="0" rIns="0" bIns="0" anchor="ctr"/>
          <a:lstStyle>
            <a:lvl1pPr>
              <a:defRPr/>
            </a:lvl1pPr>
          </a:lstStyle>
          <a:p>
            <a:pPr lvl="0"/>
            <a:endParaRPr lang="fr-FR"/>
          </a:p>
        </p:txBody>
      </p:sp>
      <p:sp>
        <p:nvSpPr>
          <p:cNvPr id="3" name="Google Shape;48;p32">
            <a:extLst>
              <a:ext uri="{FF2B5EF4-FFF2-40B4-BE49-F238E27FC236}">
                <a16:creationId xmlns:a16="http://schemas.microsoft.com/office/drawing/2014/main" id="{B64575FB-0696-A89A-D536-A65781F560CE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457200" y="1604515"/>
            <a:ext cx="4015797" cy="1896840"/>
          </a:xfrm>
        </p:spPr>
        <p:txBody>
          <a:bodyPr/>
          <a:lstStyle>
            <a:lvl1pPr>
              <a:defRPr/>
            </a:lvl1pPr>
          </a:lstStyle>
          <a:p>
            <a:pPr lvl="0"/>
            <a:endParaRPr lang="fr-FR"/>
          </a:p>
        </p:txBody>
      </p:sp>
      <p:sp>
        <p:nvSpPr>
          <p:cNvPr id="4" name="Google Shape;49;p32">
            <a:extLst>
              <a:ext uri="{FF2B5EF4-FFF2-40B4-BE49-F238E27FC236}">
                <a16:creationId xmlns:a16="http://schemas.microsoft.com/office/drawing/2014/main" id="{73065F64-9260-862E-0343-30EABE2A75EA}"/>
              </a:ext>
            </a:extLst>
          </p:cNvPr>
          <p:cNvSpPr txBox="1">
            <a:spLocks noGrp="1"/>
          </p:cNvSpPr>
          <p:nvPr>
            <p:ph idx="2"/>
          </p:nvPr>
        </p:nvSpPr>
        <p:spPr>
          <a:xfrm>
            <a:off x="4674239" y="1604515"/>
            <a:ext cx="4015797" cy="3977283"/>
          </a:xfrm>
        </p:spPr>
        <p:txBody>
          <a:bodyPr/>
          <a:lstStyle>
            <a:lvl1pPr>
              <a:defRPr/>
            </a:lvl1pPr>
          </a:lstStyle>
          <a:p>
            <a:pPr lvl="0"/>
            <a:endParaRPr lang="fr-FR"/>
          </a:p>
        </p:txBody>
      </p:sp>
      <p:sp>
        <p:nvSpPr>
          <p:cNvPr id="5" name="Google Shape;50;p32">
            <a:extLst>
              <a:ext uri="{FF2B5EF4-FFF2-40B4-BE49-F238E27FC236}">
                <a16:creationId xmlns:a16="http://schemas.microsoft.com/office/drawing/2014/main" id="{7A3E1FF8-C706-A998-0C42-88A089485DA9}"/>
              </a:ext>
            </a:extLst>
          </p:cNvPr>
          <p:cNvSpPr txBox="1">
            <a:spLocks noGrp="1"/>
          </p:cNvSpPr>
          <p:nvPr>
            <p:ph idx="3"/>
          </p:nvPr>
        </p:nvSpPr>
        <p:spPr>
          <a:xfrm>
            <a:off x="457200" y="3682078"/>
            <a:ext cx="4015797" cy="1896840"/>
          </a:xfrm>
        </p:spPr>
        <p:txBody>
          <a:bodyPr/>
          <a:lstStyle>
            <a:lvl1pPr>
              <a:defRPr/>
            </a:lvl1pPr>
          </a:lstStyle>
          <a:p>
            <a:pPr lvl="0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593052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OBJECT_AND_TWO_OBJEC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52;p33">
            <a:extLst>
              <a:ext uri="{FF2B5EF4-FFF2-40B4-BE49-F238E27FC236}">
                <a16:creationId xmlns:a16="http://schemas.microsoft.com/office/drawing/2014/main" id="{625FFCD6-9BAE-D442-3391-88BCF52E5512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57200" y="274676"/>
            <a:ext cx="7467484" cy="1143000"/>
          </a:xfrm>
        </p:spPr>
        <p:txBody>
          <a:bodyPr lIns="0" tIns="0" rIns="0" bIns="0" anchor="ctr"/>
          <a:lstStyle>
            <a:lvl1pPr>
              <a:defRPr/>
            </a:lvl1pPr>
          </a:lstStyle>
          <a:p>
            <a:pPr lvl="0"/>
            <a:endParaRPr lang="fr-FR"/>
          </a:p>
        </p:txBody>
      </p:sp>
      <p:sp>
        <p:nvSpPr>
          <p:cNvPr id="3" name="Google Shape;53;p33">
            <a:extLst>
              <a:ext uri="{FF2B5EF4-FFF2-40B4-BE49-F238E27FC236}">
                <a16:creationId xmlns:a16="http://schemas.microsoft.com/office/drawing/2014/main" id="{46688FC4-8CFD-DF5A-D425-D4F3F9C93F2B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457200" y="1604515"/>
            <a:ext cx="4015797" cy="3977283"/>
          </a:xfrm>
        </p:spPr>
        <p:txBody>
          <a:bodyPr/>
          <a:lstStyle>
            <a:lvl1pPr>
              <a:defRPr/>
            </a:lvl1pPr>
          </a:lstStyle>
          <a:p>
            <a:pPr lvl="0"/>
            <a:endParaRPr lang="fr-FR"/>
          </a:p>
        </p:txBody>
      </p:sp>
      <p:sp>
        <p:nvSpPr>
          <p:cNvPr id="4" name="Google Shape;54;p33">
            <a:extLst>
              <a:ext uri="{FF2B5EF4-FFF2-40B4-BE49-F238E27FC236}">
                <a16:creationId xmlns:a16="http://schemas.microsoft.com/office/drawing/2014/main" id="{ADCFB150-FDE5-39EC-A5F5-BF28D10BB9AE}"/>
              </a:ext>
            </a:extLst>
          </p:cNvPr>
          <p:cNvSpPr txBox="1">
            <a:spLocks noGrp="1"/>
          </p:cNvSpPr>
          <p:nvPr>
            <p:ph idx="2"/>
          </p:nvPr>
        </p:nvSpPr>
        <p:spPr>
          <a:xfrm>
            <a:off x="4674239" y="1604515"/>
            <a:ext cx="4015797" cy="1896840"/>
          </a:xfrm>
        </p:spPr>
        <p:txBody>
          <a:bodyPr/>
          <a:lstStyle>
            <a:lvl1pPr>
              <a:defRPr/>
            </a:lvl1pPr>
          </a:lstStyle>
          <a:p>
            <a:pPr lvl="0"/>
            <a:endParaRPr lang="fr-FR"/>
          </a:p>
        </p:txBody>
      </p:sp>
      <p:sp>
        <p:nvSpPr>
          <p:cNvPr id="5" name="Google Shape;55;p33">
            <a:extLst>
              <a:ext uri="{FF2B5EF4-FFF2-40B4-BE49-F238E27FC236}">
                <a16:creationId xmlns:a16="http://schemas.microsoft.com/office/drawing/2014/main" id="{73BD7255-A675-AA03-D8E8-6E0818AC8266}"/>
              </a:ext>
            </a:extLst>
          </p:cNvPr>
          <p:cNvSpPr txBox="1">
            <a:spLocks noGrp="1"/>
          </p:cNvSpPr>
          <p:nvPr>
            <p:ph idx="3"/>
          </p:nvPr>
        </p:nvSpPr>
        <p:spPr>
          <a:xfrm>
            <a:off x="4674239" y="3682078"/>
            <a:ext cx="4015797" cy="1896840"/>
          </a:xfrm>
        </p:spPr>
        <p:txBody>
          <a:bodyPr/>
          <a:lstStyle>
            <a:lvl1pPr>
              <a:defRPr/>
            </a:lvl1pPr>
          </a:lstStyle>
          <a:p>
            <a:pPr lvl="0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56312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WO_OBJECTS_OVER_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57;p34">
            <a:extLst>
              <a:ext uri="{FF2B5EF4-FFF2-40B4-BE49-F238E27FC236}">
                <a16:creationId xmlns:a16="http://schemas.microsoft.com/office/drawing/2014/main" id="{ED8EA238-69D3-2955-2A49-4CF9CCD1F16A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57200" y="274676"/>
            <a:ext cx="7467484" cy="1143000"/>
          </a:xfrm>
        </p:spPr>
        <p:txBody>
          <a:bodyPr lIns="0" tIns="0" rIns="0" bIns="0" anchor="ctr"/>
          <a:lstStyle>
            <a:lvl1pPr>
              <a:defRPr/>
            </a:lvl1pPr>
          </a:lstStyle>
          <a:p>
            <a:pPr lvl="0"/>
            <a:endParaRPr lang="fr-FR"/>
          </a:p>
        </p:txBody>
      </p:sp>
      <p:sp>
        <p:nvSpPr>
          <p:cNvPr id="3" name="Google Shape;58;p34">
            <a:extLst>
              <a:ext uri="{FF2B5EF4-FFF2-40B4-BE49-F238E27FC236}">
                <a16:creationId xmlns:a16="http://schemas.microsoft.com/office/drawing/2014/main" id="{EBCD59C2-A7B9-C92E-9D23-AF53F15B5493}"/>
              </a:ext>
            </a:extLst>
          </p:cNvPr>
          <p:cNvSpPr txBox="1">
            <a:spLocks noGrp="1"/>
          </p:cNvSpPr>
          <p:nvPr>
            <p:ph type="body" idx="3"/>
          </p:nvPr>
        </p:nvSpPr>
        <p:spPr>
          <a:xfrm>
            <a:off x="457200" y="1604515"/>
            <a:ext cx="4015797" cy="1896840"/>
          </a:xfrm>
        </p:spPr>
        <p:txBody>
          <a:bodyPr/>
          <a:lstStyle>
            <a:lvl1pPr>
              <a:defRPr/>
            </a:lvl1pPr>
          </a:lstStyle>
          <a:p>
            <a:pPr lvl="0"/>
            <a:endParaRPr lang="fr-FR"/>
          </a:p>
        </p:txBody>
      </p:sp>
      <p:sp>
        <p:nvSpPr>
          <p:cNvPr id="4" name="Google Shape;59;p34">
            <a:extLst>
              <a:ext uri="{FF2B5EF4-FFF2-40B4-BE49-F238E27FC236}">
                <a16:creationId xmlns:a16="http://schemas.microsoft.com/office/drawing/2014/main" id="{056B0DBC-1FEE-8E9B-4149-93F0EA88BABD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4674239" y="1604515"/>
            <a:ext cx="4015797" cy="1896840"/>
          </a:xfrm>
        </p:spPr>
        <p:txBody>
          <a:bodyPr/>
          <a:lstStyle>
            <a:lvl1pPr>
              <a:defRPr/>
            </a:lvl1pPr>
          </a:lstStyle>
          <a:p>
            <a:pPr lvl="0"/>
            <a:endParaRPr lang="fr-FR"/>
          </a:p>
        </p:txBody>
      </p:sp>
      <p:sp>
        <p:nvSpPr>
          <p:cNvPr id="5" name="Google Shape;60;p34">
            <a:extLst>
              <a:ext uri="{FF2B5EF4-FFF2-40B4-BE49-F238E27FC236}">
                <a16:creationId xmlns:a16="http://schemas.microsoft.com/office/drawing/2014/main" id="{64B79A77-19ED-E42B-5A82-47B9E8F05BF3}"/>
              </a:ext>
            </a:extLst>
          </p:cNvPr>
          <p:cNvSpPr txBox="1">
            <a:spLocks noGrp="1"/>
          </p:cNvSpPr>
          <p:nvPr>
            <p:ph idx="2"/>
          </p:nvPr>
        </p:nvSpPr>
        <p:spPr>
          <a:xfrm>
            <a:off x="457200" y="3682078"/>
            <a:ext cx="8229243" cy="1896840"/>
          </a:xfrm>
        </p:spPr>
        <p:txBody>
          <a:bodyPr/>
          <a:lstStyle>
            <a:lvl1pPr>
              <a:defRPr/>
            </a:lvl1pPr>
          </a:lstStyle>
          <a:p>
            <a:pPr lvl="0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304011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8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slideLayout" Target="../slideLayouts/slideLayout60.xml"/><Relationship Id="rId2" Type="http://schemas.openxmlformats.org/officeDocument/2006/relationships/slideLayout" Target="../slideLayouts/slideLayout50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10;p19">
            <a:extLst>
              <a:ext uri="{FF2B5EF4-FFF2-40B4-BE49-F238E27FC236}">
                <a16:creationId xmlns:a16="http://schemas.microsoft.com/office/drawing/2014/main" id="{9BEF5F20-CD37-FFBA-ED7F-F1B41223AFCF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2286000" y="3124084"/>
            <a:ext cx="6172200" cy="1894316"/>
          </a:xfrm>
          <a:prstGeom prst="rect">
            <a:avLst/>
          </a:prstGeom>
          <a:noFill/>
          <a:ln>
            <a:noFill/>
          </a:ln>
        </p:spPr>
        <p:txBody>
          <a:bodyPr vert="horz" wrap="square" lIns="91421" tIns="45701" rIns="91421" bIns="45701" anchor="b" anchorCtr="0" compatLnSpc="1">
            <a:normAutofit/>
          </a:bodyPr>
          <a:lstStyle/>
          <a:p>
            <a:pPr lvl="0"/>
            <a:endParaRPr lang="fr-FR"/>
          </a:p>
        </p:txBody>
      </p:sp>
      <p:sp>
        <p:nvSpPr>
          <p:cNvPr id="3" name="Google Shape;11;p19">
            <a:extLst>
              <a:ext uri="{FF2B5EF4-FFF2-40B4-BE49-F238E27FC236}">
                <a16:creationId xmlns:a16="http://schemas.microsoft.com/office/drawing/2014/main" id="{7747248B-792C-844D-4279-D4832EEA456B}"/>
              </a:ext>
            </a:extLst>
          </p:cNvPr>
          <p:cNvSpPr txBox="1">
            <a:spLocks noGrp="1"/>
          </p:cNvSpPr>
          <p:nvPr>
            <p:ph type="dt" sz="half" idx="2"/>
          </p:nvPr>
        </p:nvSpPr>
        <p:spPr>
          <a:xfrm rot="5400013">
            <a:off x="7764481" y="1174318"/>
            <a:ext cx="2286000" cy="380884"/>
          </a:xfrm>
          <a:prstGeom prst="rect">
            <a:avLst/>
          </a:prstGeom>
          <a:noFill/>
          <a:ln>
            <a:noFill/>
          </a:ln>
        </p:spPr>
        <p:txBody>
          <a:bodyPr vert="horz" wrap="square" lIns="91421" tIns="45701" rIns="91421" bIns="45701" anchor="ctr" anchorCtr="0" compatLnSpc="1">
            <a:normAutofit/>
          </a:bodyPr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fr-FR" sz="1800" b="0" i="0" u="none" strike="noStrike" kern="0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</a:defRPr>
            </a:lvl1pPr>
          </a:lstStyle>
          <a:p>
            <a:pPr lvl="0"/>
            <a:endParaRPr lang="fr-FR"/>
          </a:p>
        </p:txBody>
      </p:sp>
      <p:sp>
        <p:nvSpPr>
          <p:cNvPr id="4" name="Google Shape;12;p19">
            <a:extLst>
              <a:ext uri="{FF2B5EF4-FFF2-40B4-BE49-F238E27FC236}">
                <a16:creationId xmlns:a16="http://schemas.microsoft.com/office/drawing/2014/main" id="{63EEBDDE-970A-EECD-D568-6F208F508FDF}"/>
              </a:ext>
            </a:extLst>
          </p:cNvPr>
          <p:cNvSpPr txBox="1">
            <a:spLocks noGrp="1"/>
          </p:cNvSpPr>
          <p:nvPr>
            <p:ph type="ftr" sz="quarter" idx="3"/>
          </p:nvPr>
        </p:nvSpPr>
        <p:spPr>
          <a:xfrm rot="5400013">
            <a:off x="7077236" y="4181396"/>
            <a:ext cx="3657600" cy="384121"/>
          </a:xfrm>
          <a:prstGeom prst="rect">
            <a:avLst/>
          </a:prstGeom>
          <a:noFill/>
          <a:ln>
            <a:noFill/>
          </a:ln>
        </p:spPr>
        <p:txBody>
          <a:bodyPr vert="horz" wrap="square" lIns="91421" tIns="45701" rIns="91421" bIns="45701" anchor="ctr" anchorCtr="0" compatLnSpc="1">
            <a:normAutofit/>
          </a:bodyPr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fr-FR" sz="1800" b="0" i="0" u="none" strike="noStrike" kern="0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</a:defRPr>
            </a:lvl1pPr>
          </a:lstStyle>
          <a:p>
            <a:pPr lvl="0"/>
            <a:endParaRPr lang="fr-FR"/>
          </a:p>
        </p:txBody>
      </p:sp>
      <p:sp>
        <p:nvSpPr>
          <p:cNvPr id="5" name="Google Shape;13;p19">
            <a:extLst>
              <a:ext uri="{FF2B5EF4-FFF2-40B4-BE49-F238E27FC236}">
                <a16:creationId xmlns:a16="http://schemas.microsoft.com/office/drawing/2014/main" id="{69B0DF9C-F19B-1762-9E13-88F334BCEFF4}"/>
              </a:ext>
            </a:extLst>
          </p:cNvPr>
          <p:cNvSpPr/>
          <p:nvPr/>
        </p:nvSpPr>
        <p:spPr>
          <a:xfrm>
            <a:off x="380884" y="0"/>
            <a:ext cx="609484" cy="6858000"/>
          </a:xfrm>
          <a:custGeom>
            <a:avLst/>
            <a:gdLst>
              <a:gd name="f0" fmla="val w"/>
              <a:gd name="f1" fmla="val h"/>
              <a:gd name="f2" fmla="val 0"/>
              <a:gd name="f3" fmla="val 21600"/>
              <a:gd name="f4" fmla="*/ f0 1 21600"/>
              <a:gd name="f5" fmla="*/ f1 1 21600"/>
              <a:gd name="f6" fmla="+- f3 0 f2"/>
              <a:gd name="f7" fmla="*/ f6 1 21600"/>
              <a:gd name="f8" fmla="*/ f2 1 f7"/>
              <a:gd name="f9" fmla="*/ f3 1 f7"/>
              <a:gd name="f10" fmla="*/ f8 f4 1"/>
              <a:gd name="f11" fmla="*/ f9 f4 1"/>
              <a:gd name="f12" fmla="*/ f9 f5 1"/>
              <a:gd name="f13" fmla="*/ f8 f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0" t="f13" r="f11" b="f12"/>
            <a:pathLst>
              <a:path w="21600" h="21600">
                <a:moveTo>
                  <a:pt x="f2" y="f2"/>
                </a:moveTo>
                <a:lnTo>
                  <a:pt x="f3" y="f2"/>
                </a:lnTo>
                <a:lnTo>
                  <a:pt x="f3" y="f3"/>
                </a:lnTo>
                <a:lnTo>
                  <a:pt x="f2" y="f3"/>
                </a:lnTo>
                <a:close/>
              </a:path>
            </a:pathLst>
          </a:custGeom>
          <a:solidFill>
            <a:srgbClr val="BBBBBC">
              <a:alpha val="53725"/>
            </a:srgbClr>
          </a:solidFill>
          <a:ln cap="flat">
            <a:noFill/>
            <a:prstDash val="solid"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6" name="Google Shape;14;p19">
            <a:extLst>
              <a:ext uri="{FF2B5EF4-FFF2-40B4-BE49-F238E27FC236}">
                <a16:creationId xmlns:a16="http://schemas.microsoft.com/office/drawing/2014/main" id="{A5BB2031-C308-CCA5-08B7-AEF4ADB9D914}"/>
              </a:ext>
            </a:extLst>
          </p:cNvPr>
          <p:cNvSpPr/>
          <p:nvPr/>
        </p:nvSpPr>
        <p:spPr>
          <a:xfrm>
            <a:off x="276477" y="0"/>
            <a:ext cx="104762" cy="6858000"/>
          </a:xfrm>
          <a:custGeom>
            <a:avLst/>
            <a:gdLst>
              <a:gd name="f0" fmla="val w"/>
              <a:gd name="f1" fmla="val h"/>
              <a:gd name="f2" fmla="val 0"/>
              <a:gd name="f3" fmla="val 21600"/>
              <a:gd name="f4" fmla="*/ f0 1 21600"/>
              <a:gd name="f5" fmla="*/ f1 1 21600"/>
              <a:gd name="f6" fmla="+- f3 0 f2"/>
              <a:gd name="f7" fmla="*/ f6 1 21600"/>
              <a:gd name="f8" fmla="*/ f2 1 f7"/>
              <a:gd name="f9" fmla="*/ f3 1 f7"/>
              <a:gd name="f10" fmla="*/ f8 f4 1"/>
              <a:gd name="f11" fmla="*/ f9 f4 1"/>
              <a:gd name="f12" fmla="*/ f9 f5 1"/>
              <a:gd name="f13" fmla="*/ f8 f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0" t="f13" r="f11" b="f12"/>
            <a:pathLst>
              <a:path w="21600" h="21600">
                <a:moveTo>
                  <a:pt x="f2" y="f2"/>
                </a:moveTo>
                <a:lnTo>
                  <a:pt x="f3" y="f2"/>
                </a:lnTo>
                <a:lnTo>
                  <a:pt x="f3" y="f3"/>
                </a:lnTo>
                <a:lnTo>
                  <a:pt x="f2" y="f3"/>
                </a:lnTo>
                <a:close/>
              </a:path>
            </a:pathLst>
          </a:custGeom>
          <a:solidFill>
            <a:srgbClr val="D5D5D6">
              <a:alpha val="35686"/>
            </a:srgbClr>
          </a:solidFill>
          <a:ln cap="flat">
            <a:noFill/>
            <a:prstDash val="solid"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7" name="Google Shape;15;p19">
            <a:extLst>
              <a:ext uri="{FF2B5EF4-FFF2-40B4-BE49-F238E27FC236}">
                <a16:creationId xmlns:a16="http://schemas.microsoft.com/office/drawing/2014/main" id="{0710EE77-D6A2-290B-0886-036CA1E9307E}"/>
              </a:ext>
            </a:extLst>
          </p:cNvPr>
          <p:cNvSpPr/>
          <p:nvPr/>
        </p:nvSpPr>
        <p:spPr>
          <a:xfrm>
            <a:off x="990715" y="0"/>
            <a:ext cx="181801" cy="6858000"/>
          </a:xfrm>
          <a:custGeom>
            <a:avLst/>
            <a:gdLst>
              <a:gd name="f0" fmla="val w"/>
              <a:gd name="f1" fmla="val h"/>
              <a:gd name="f2" fmla="val 0"/>
              <a:gd name="f3" fmla="val 21600"/>
              <a:gd name="f4" fmla="*/ f0 1 21600"/>
              <a:gd name="f5" fmla="*/ f1 1 21600"/>
              <a:gd name="f6" fmla="+- f3 0 f2"/>
              <a:gd name="f7" fmla="*/ f6 1 21600"/>
              <a:gd name="f8" fmla="*/ f2 1 f7"/>
              <a:gd name="f9" fmla="*/ f3 1 f7"/>
              <a:gd name="f10" fmla="*/ f8 f4 1"/>
              <a:gd name="f11" fmla="*/ f9 f4 1"/>
              <a:gd name="f12" fmla="*/ f9 f5 1"/>
              <a:gd name="f13" fmla="*/ f8 f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0" t="f13" r="f11" b="f12"/>
            <a:pathLst>
              <a:path w="21600" h="21600">
                <a:moveTo>
                  <a:pt x="f2" y="f2"/>
                </a:moveTo>
                <a:lnTo>
                  <a:pt x="f3" y="f2"/>
                </a:lnTo>
                <a:lnTo>
                  <a:pt x="f3" y="f3"/>
                </a:lnTo>
                <a:lnTo>
                  <a:pt x="f2" y="f3"/>
                </a:lnTo>
                <a:close/>
              </a:path>
            </a:pathLst>
          </a:custGeom>
          <a:solidFill>
            <a:srgbClr val="D5D5D6">
              <a:alpha val="69803"/>
            </a:srgbClr>
          </a:solidFill>
          <a:ln cap="flat">
            <a:noFill/>
            <a:prstDash val="solid"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8" name="Google Shape;16;p19">
            <a:extLst>
              <a:ext uri="{FF2B5EF4-FFF2-40B4-BE49-F238E27FC236}">
                <a16:creationId xmlns:a16="http://schemas.microsoft.com/office/drawing/2014/main" id="{372DDCBC-B107-23FA-78B6-41A5DEFBE326}"/>
              </a:ext>
            </a:extLst>
          </p:cNvPr>
          <p:cNvSpPr/>
          <p:nvPr/>
        </p:nvSpPr>
        <p:spPr>
          <a:xfrm>
            <a:off x="1141198" y="0"/>
            <a:ext cx="230401" cy="6858000"/>
          </a:xfrm>
          <a:custGeom>
            <a:avLst/>
            <a:gdLst>
              <a:gd name="f0" fmla="val w"/>
              <a:gd name="f1" fmla="val h"/>
              <a:gd name="f2" fmla="val 0"/>
              <a:gd name="f3" fmla="val 21600"/>
              <a:gd name="f4" fmla="*/ f0 1 21600"/>
              <a:gd name="f5" fmla="*/ f1 1 21600"/>
              <a:gd name="f6" fmla="+- f3 0 f2"/>
              <a:gd name="f7" fmla="*/ f6 1 21600"/>
              <a:gd name="f8" fmla="*/ f2 1 f7"/>
              <a:gd name="f9" fmla="*/ f3 1 f7"/>
              <a:gd name="f10" fmla="*/ f8 f4 1"/>
              <a:gd name="f11" fmla="*/ f9 f4 1"/>
              <a:gd name="f12" fmla="*/ f9 f5 1"/>
              <a:gd name="f13" fmla="*/ f8 f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0" t="f13" r="f11" b="f12"/>
            <a:pathLst>
              <a:path w="21600" h="21600">
                <a:moveTo>
                  <a:pt x="f2" y="f2"/>
                </a:moveTo>
                <a:lnTo>
                  <a:pt x="f3" y="f2"/>
                </a:lnTo>
                <a:lnTo>
                  <a:pt x="f3" y="f3"/>
                </a:lnTo>
                <a:lnTo>
                  <a:pt x="f2" y="f3"/>
                </a:lnTo>
                <a:close/>
              </a:path>
            </a:pathLst>
          </a:custGeom>
          <a:solidFill>
            <a:srgbClr val="EBEBEC">
              <a:alpha val="70980"/>
            </a:srgbClr>
          </a:solidFill>
          <a:ln cap="flat">
            <a:noFill/>
            <a:prstDash val="solid"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9" name="Google Shape;17;p19">
            <a:extLst>
              <a:ext uri="{FF2B5EF4-FFF2-40B4-BE49-F238E27FC236}">
                <a16:creationId xmlns:a16="http://schemas.microsoft.com/office/drawing/2014/main" id="{31A01D72-B04F-8CA3-8009-797CA23755BC}"/>
              </a:ext>
            </a:extLst>
          </p:cNvPr>
          <p:cNvSpPr/>
          <p:nvPr/>
        </p:nvSpPr>
        <p:spPr>
          <a:xfrm>
            <a:off x="106198" y="0"/>
            <a:ext cx="356" cy="6858000"/>
          </a:xfrm>
          <a:custGeom>
            <a:avLst/>
            <a:gdLst>
              <a:gd name="f0" fmla="val w"/>
              <a:gd name="f1" fmla="val h"/>
              <a:gd name="f2" fmla="val 0"/>
              <a:gd name="f3" fmla="val 21600"/>
              <a:gd name="f4" fmla="val 205750800"/>
              <a:gd name="f5" fmla="*/ f0 1 21600"/>
              <a:gd name="f6" fmla="*/ f1 1 205750800"/>
              <a:gd name="f7" fmla="+- f4 0 f2"/>
              <a:gd name="f8" fmla="+- f3 0 f2"/>
              <a:gd name="f9" fmla="*/ f8 1 21600"/>
              <a:gd name="f10" fmla="*/ f7 1 205750800"/>
              <a:gd name="f11" fmla="*/ f2 1 f9"/>
              <a:gd name="f12" fmla="*/ f3 1 f9"/>
              <a:gd name="f13" fmla="*/ f2 1 f10"/>
              <a:gd name="f14" fmla="*/ f4 1 f10"/>
              <a:gd name="f15" fmla="*/ f11 f5 1"/>
              <a:gd name="f16" fmla="*/ f12 f5 1"/>
              <a:gd name="f17" fmla="*/ f14 f6 1"/>
              <a:gd name="f18" fmla="*/ f13 f6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5" t="f18" r="f16" b="f17"/>
            <a:pathLst>
              <a:path w="21600" h="205750800">
                <a:moveTo>
                  <a:pt x="f2" y="f2"/>
                </a:moveTo>
                <a:lnTo>
                  <a:pt x="f3" y="f4"/>
                </a:lnTo>
              </a:path>
            </a:pathLst>
          </a:custGeom>
          <a:noFill/>
          <a:ln w="57223" cap="flat">
            <a:solidFill>
              <a:srgbClr val="BBBBBC"/>
            </a:solidFill>
            <a:prstDash val="solid"/>
            <a:round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10" name="Google Shape;18;p19">
            <a:extLst>
              <a:ext uri="{FF2B5EF4-FFF2-40B4-BE49-F238E27FC236}">
                <a16:creationId xmlns:a16="http://schemas.microsoft.com/office/drawing/2014/main" id="{04785C3E-95FF-54D6-B687-A5DDA4252959}"/>
              </a:ext>
            </a:extLst>
          </p:cNvPr>
          <p:cNvSpPr/>
          <p:nvPr/>
        </p:nvSpPr>
        <p:spPr>
          <a:xfrm>
            <a:off x="914400" y="0"/>
            <a:ext cx="356" cy="6858000"/>
          </a:xfrm>
          <a:custGeom>
            <a:avLst/>
            <a:gdLst>
              <a:gd name="f0" fmla="val w"/>
              <a:gd name="f1" fmla="val h"/>
              <a:gd name="f2" fmla="val 0"/>
              <a:gd name="f3" fmla="val 21600"/>
              <a:gd name="f4" fmla="val 205750800"/>
              <a:gd name="f5" fmla="*/ f0 1 21600"/>
              <a:gd name="f6" fmla="*/ f1 1 205750800"/>
              <a:gd name="f7" fmla="+- f4 0 f2"/>
              <a:gd name="f8" fmla="+- f3 0 f2"/>
              <a:gd name="f9" fmla="*/ f8 1 21600"/>
              <a:gd name="f10" fmla="*/ f7 1 205750800"/>
              <a:gd name="f11" fmla="*/ f2 1 f9"/>
              <a:gd name="f12" fmla="*/ f3 1 f9"/>
              <a:gd name="f13" fmla="*/ f2 1 f10"/>
              <a:gd name="f14" fmla="*/ f4 1 f10"/>
              <a:gd name="f15" fmla="*/ f11 f5 1"/>
              <a:gd name="f16" fmla="*/ f12 f5 1"/>
              <a:gd name="f17" fmla="*/ f14 f6 1"/>
              <a:gd name="f18" fmla="*/ f13 f6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5" t="f18" r="f16" b="f17"/>
            <a:pathLst>
              <a:path w="21600" h="205750800">
                <a:moveTo>
                  <a:pt x="f2" y="f2"/>
                </a:moveTo>
                <a:lnTo>
                  <a:pt x="f3" y="f4"/>
                </a:lnTo>
              </a:path>
            </a:pathLst>
          </a:custGeom>
          <a:noFill/>
          <a:ln w="57223" cap="flat">
            <a:solidFill>
              <a:srgbClr val="EBEBEC"/>
            </a:solidFill>
            <a:prstDash val="solid"/>
            <a:round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11" name="Google Shape;19;p19">
            <a:extLst>
              <a:ext uri="{FF2B5EF4-FFF2-40B4-BE49-F238E27FC236}">
                <a16:creationId xmlns:a16="http://schemas.microsoft.com/office/drawing/2014/main" id="{B8DC719B-DAD3-9F33-57E0-20CEE2F9C913}"/>
              </a:ext>
            </a:extLst>
          </p:cNvPr>
          <p:cNvSpPr/>
          <p:nvPr/>
        </p:nvSpPr>
        <p:spPr>
          <a:xfrm>
            <a:off x="854278" y="0"/>
            <a:ext cx="356" cy="6858000"/>
          </a:xfrm>
          <a:custGeom>
            <a:avLst/>
            <a:gdLst>
              <a:gd name="f0" fmla="val w"/>
              <a:gd name="f1" fmla="val h"/>
              <a:gd name="f2" fmla="val 0"/>
              <a:gd name="f3" fmla="val 21600"/>
              <a:gd name="f4" fmla="val 205750800"/>
              <a:gd name="f5" fmla="*/ f0 1 21600"/>
              <a:gd name="f6" fmla="*/ f1 1 205750800"/>
              <a:gd name="f7" fmla="+- f4 0 f2"/>
              <a:gd name="f8" fmla="+- f3 0 f2"/>
              <a:gd name="f9" fmla="*/ f8 1 21600"/>
              <a:gd name="f10" fmla="*/ f7 1 205750800"/>
              <a:gd name="f11" fmla="*/ f2 1 f9"/>
              <a:gd name="f12" fmla="*/ f3 1 f9"/>
              <a:gd name="f13" fmla="*/ f2 1 f10"/>
              <a:gd name="f14" fmla="*/ f4 1 f10"/>
              <a:gd name="f15" fmla="*/ f11 f5 1"/>
              <a:gd name="f16" fmla="*/ f12 f5 1"/>
              <a:gd name="f17" fmla="*/ f14 f6 1"/>
              <a:gd name="f18" fmla="*/ f13 f6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5" t="f18" r="f16" b="f17"/>
            <a:pathLst>
              <a:path w="21600" h="205750800">
                <a:moveTo>
                  <a:pt x="f2" y="f2"/>
                </a:moveTo>
                <a:lnTo>
                  <a:pt x="f3" y="f4"/>
                </a:lnTo>
              </a:path>
            </a:pathLst>
          </a:custGeom>
          <a:noFill/>
          <a:ln w="57223" cap="flat">
            <a:solidFill>
              <a:srgbClr val="BBBBBC"/>
            </a:solidFill>
            <a:prstDash val="solid"/>
            <a:round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12" name="Google Shape;20;p19">
            <a:extLst>
              <a:ext uri="{FF2B5EF4-FFF2-40B4-BE49-F238E27FC236}">
                <a16:creationId xmlns:a16="http://schemas.microsoft.com/office/drawing/2014/main" id="{6BC8C6C2-5984-21FC-D178-4F67A618C9F8}"/>
              </a:ext>
            </a:extLst>
          </p:cNvPr>
          <p:cNvSpPr/>
          <p:nvPr/>
        </p:nvSpPr>
        <p:spPr>
          <a:xfrm>
            <a:off x="1726560" y="0"/>
            <a:ext cx="356" cy="6858000"/>
          </a:xfrm>
          <a:custGeom>
            <a:avLst/>
            <a:gdLst>
              <a:gd name="f0" fmla="val w"/>
              <a:gd name="f1" fmla="val h"/>
              <a:gd name="f2" fmla="val 0"/>
              <a:gd name="f3" fmla="val 21600"/>
              <a:gd name="f4" fmla="val 205750800"/>
              <a:gd name="f5" fmla="*/ f0 1 21600"/>
              <a:gd name="f6" fmla="*/ f1 1 205750800"/>
              <a:gd name="f7" fmla="+- f4 0 f2"/>
              <a:gd name="f8" fmla="+- f3 0 f2"/>
              <a:gd name="f9" fmla="*/ f8 1 21600"/>
              <a:gd name="f10" fmla="*/ f7 1 205750800"/>
              <a:gd name="f11" fmla="*/ f2 1 f9"/>
              <a:gd name="f12" fmla="*/ f3 1 f9"/>
              <a:gd name="f13" fmla="*/ f2 1 f10"/>
              <a:gd name="f14" fmla="*/ f4 1 f10"/>
              <a:gd name="f15" fmla="*/ f11 f5 1"/>
              <a:gd name="f16" fmla="*/ f12 f5 1"/>
              <a:gd name="f17" fmla="*/ f14 f6 1"/>
              <a:gd name="f18" fmla="*/ f13 f6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5" t="f18" r="f16" b="f17"/>
            <a:pathLst>
              <a:path w="21600" h="205750800">
                <a:moveTo>
                  <a:pt x="f2" y="f2"/>
                </a:moveTo>
                <a:lnTo>
                  <a:pt x="f3" y="f4"/>
                </a:lnTo>
              </a:path>
            </a:pathLst>
          </a:custGeom>
          <a:noFill/>
          <a:ln w="28428" cap="flat">
            <a:solidFill>
              <a:srgbClr val="BBBBBC"/>
            </a:solidFill>
            <a:prstDash val="solid"/>
            <a:round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13" name="Google Shape;21;p19">
            <a:extLst>
              <a:ext uri="{FF2B5EF4-FFF2-40B4-BE49-F238E27FC236}">
                <a16:creationId xmlns:a16="http://schemas.microsoft.com/office/drawing/2014/main" id="{80C471F3-FACB-7FC8-3B4E-48337E133E68}"/>
              </a:ext>
            </a:extLst>
          </p:cNvPr>
          <p:cNvSpPr/>
          <p:nvPr/>
        </p:nvSpPr>
        <p:spPr>
          <a:xfrm>
            <a:off x="1066684" y="0"/>
            <a:ext cx="356" cy="6858000"/>
          </a:xfrm>
          <a:custGeom>
            <a:avLst/>
            <a:gdLst>
              <a:gd name="f0" fmla="val w"/>
              <a:gd name="f1" fmla="val h"/>
              <a:gd name="f2" fmla="val 0"/>
              <a:gd name="f3" fmla="val 21600"/>
              <a:gd name="f4" fmla="val 205750800"/>
              <a:gd name="f5" fmla="*/ f0 1 21600"/>
              <a:gd name="f6" fmla="*/ f1 1 205750800"/>
              <a:gd name="f7" fmla="+- f4 0 f2"/>
              <a:gd name="f8" fmla="+- f3 0 f2"/>
              <a:gd name="f9" fmla="*/ f8 1 21600"/>
              <a:gd name="f10" fmla="*/ f7 1 205750800"/>
              <a:gd name="f11" fmla="*/ f2 1 f9"/>
              <a:gd name="f12" fmla="*/ f3 1 f9"/>
              <a:gd name="f13" fmla="*/ f2 1 f10"/>
              <a:gd name="f14" fmla="*/ f4 1 f10"/>
              <a:gd name="f15" fmla="*/ f11 f5 1"/>
              <a:gd name="f16" fmla="*/ f12 f5 1"/>
              <a:gd name="f17" fmla="*/ f14 f6 1"/>
              <a:gd name="f18" fmla="*/ f13 f6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5" t="f18" r="f16" b="f17"/>
            <a:pathLst>
              <a:path w="21600" h="205750800">
                <a:moveTo>
                  <a:pt x="f2" y="f2"/>
                </a:moveTo>
                <a:lnTo>
                  <a:pt x="f3" y="f4"/>
                </a:lnTo>
              </a:path>
            </a:pathLst>
          </a:custGeom>
          <a:noFill/>
          <a:ln w="9528" cap="flat">
            <a:solidFill>
              <a:srgbClr val="BBBBBC"/>
            </a:solidFill>
            <a:prstDash val="solid"/>
            <a:round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14" name="Google Shape;22;p19">
            <a:extLst>
              <a:ext uri="{FF2B5EF4-FFF2-40B4-BE49-F238E27FC236}">
                <a16:creationId xmlns:a16="http://schemas.microsoft.com/office/drawing/2014/main" id="{E9050264-74A4-A600-3143-C41B0B09C009}"/>
              </a:ext>
            </a:extLst>
          </p:cNvPr>
          <p:cNvSpPr/>
          <p:nvPr/>
        </p:nvSpPr>
        <p:spPr>
          <a:xfrm>
            <a:off x="9113760" y="0"/>
            <a:ext cx="356" cy="6858000"/>
          </a:xfrm>
          <a:custGeom>
            <a:avLst/>
            <a:gdLst>
              <a:gd name="f0" fmla="val w"/>
              <a:gd name="f1" fmla="val h"/>
              <a:gd name="f2" fmla="val 0"/>
              <a:gd name="f3" fmla="val 21600"/>
              <a:gd name="f4" fmla="val 205750800"/>
              <a:gd name="f5" fmla="*/ f0 1 21600"/>
              <a:gd name="f6" fmla="*/ f1 1 205750800"/>
              <a:gd name="f7" fmla="+- f4 0 f2"/>
              <a:gd name="f8" fmla="+- f3 0 f2"/>
              <a:gd name="f9" fmla="*/ f8 1 21600"/>
              <a:gd name="f10" fmla="*/ f7 1 205750800"/>
              <a:gd name="f11" fmla="*/ f2 1 f9"/>
              <a:gd name="f12" fmla="*/ f3 1 f9"/>
              <a:gd name="f13" fmla="*/ f2 1 f10"/>
              <a:gd name="f14" fmla="*/ f4 1 f10"/>
              <a:gd name="f15" fmla="*/ f11 f5 1"/>
              <a:gd name="f16" fmla="*/ f12 f5 1"/>
              <a:gd name="f17" fmla="*/ f14 f6 1"/>
              <a:gd name="f18" fmla="*/ f13 f6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5" t="f18" r="f16" b="f17"/>
            <a:pathLst>
              <a:path w="21600" h="205750800">
                <a:moveTo>
                  <a:pt x="f2" y="f2"/>
                </a:moveTo>
                <a:lnTo>
                  <a:pt x="f3" y="f4"/>
                </a:lnTo>
              </a:path>
            </a:pathLst>
          </a:custGeom>
          <a:noFill/>
          <a:ln w="57223" cap="flat">
            <a:solidFill>
              <a:srgbClr val="BBBBBC"/>
            </a:solidFill>
            <a:prstDash val="solid"/>
            <a:round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15" name="Google Shape;23;p19">
            <a:extLst>
              <a:ext uri="{FF2B5EF4-FFF2-40B4-BE49-F238E27FC236}">
                <a16:creationId xmlns:a16="http://schemas.microsoft.com/office/drawing/2014/main" id="{E036E895-0571-D07B-E607-83DC8DF08929}"/>
              </a:ext>
            </a:extLst>
          </p:cNvPr>
          <p:cNvSpPr/>
          <p:nvPr/>
        </p:nvSpPr>
        <p:spPr>
          <a:xfrm>
            <a:off x="1219315" y="0"/>
            <a:ext cx="76315" cy="6858000"/>
          </a:xfrm>
          <a:custGeom>
            <a:avLst/>
            <a:gdLst>
              <a:gd name="f0" fmla="val w"/>
              <a:gd name="f1" fmla="val h"/>
              <a:gd name="f2" fmla="val 0"/>
              <a:gd name="f3" fmla="val 21600"/>
              <a:gd name="f4" fmla="*/ f0 1 21600"/>
              <a:gd name="f5" fmla="*/ f1 1 21600"/>
              <a:gd name="f6" fmla="+- f3 0 f2"/>
              <a:gd name="f7" fmla="*/ f6 1 21600"/>
              <a:gd name="f8" fmla="*/ f2 1 f7"/>
              <a:gd name="f9" fmla="*/ f3 1 f7"/>
              <a:gd name="f10" fmla="*/ f8 f4 1"/>
              <a:gd name="f11" fmla="*/ f9 f4 1"/>
              <a:gd name="f12" fmla="*/ f9 f5 1"/>
              <a:gd name="f13" fmla="*/ f8 f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0" t="f13" r="f11" b="f12"/>
            <a:pathLst>
              <a:path w="21600" h="21600">
                <a:moveTo>
                  <a:pt x="f2" y="f2"/>
                </a:moveTo>
                <a:lnTo>
                  <a:pt x="f3" y="f2"/>
                </a:lnTo>
                <a:lnTo>
                  <a:pt x="f3" y="f3"/>
                </a:lnTo>
                <a:lnTo>
                  <a:pt x="f2" y="f3"/>
                </a:lnTo>
                <a:close/>
              </a:path>
            </a:pathLst>
          </a:custGeom>
          <a:solidFill>
            <a:srgbClr val="BBBBBC">
              <a:alpha val="50980"/>
            </a:srgbClr>
          </a:solidFill>
          <a:ln cap="flat">
            <a:noFill/>
            <a:prstDash val="solid"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16" name="Google Shape;24;p19">
            <a:extLst>
              <a:ext uri="{FF2B5EF4-FFF2-40B4-BE49-F238E27FC236}">
                <a16:creationId xmlns:a16="http://schemas.microsoft.com/office/drawing/2014/main" id="{4384CA18-9450-8FBB-30A1-684785882C9C}"/>
              </a:ext>
            </a:extLst>
          </p:cNvPr>
          <p:cNvSpPr/>
          <p:nvPr/>
        </p:nvSpPr>
        <p:spPr>
          <a:xfrm>
            <a:off x="609484" y="3429000"/>
            <a:ext cx="1295284" cy="1295284"/>
          </a:xfrm>
          <a:custGeom>
            <a:avLst/>
            <a:gdLst>
              <a:gd name="f0" fmla="val w"/>
              <a:gd name="f1" fmla="val h"/>
              <a:gd name="f2" fmla="val 0"/>
              <a:gd name="f3" fmla="val 21600"/>
              <a:gd name="f4" fmla="val 10800"/>
              <a:gd name="f5" fmla="*/ f0 1 21600"/>
              <a:gd name="f6" fmla="*/ f1 1 21600"/>
              <a:gd name="f7" fmla="+- f3 0 f2"/>
              <a:gd name="f8" fmla="*/ f7 1 21600"/>
              <a:gd name="f9" fmla="*/ f2 1 f8"/>
              <a:gd name="f10" fmla="*/ f3 1 f8"/>
              <a:gd name="f11" fmla="*/ f9 f5 1"/>
              <a:gd name="f12" fmla="*/ f10 f5 1"/>
              <a:gd name="f13" fmla="*/ f10 f6 1"/>
              <a:gd name="f14" fmla="*/ f9 f6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1" t="f14" r="f12" b="f13"/>
            <a:pathLst>
              <a:path w="21600" h="21600">
                <a:moveTo>
                  <a:pt x="f2" y="f4"/>
                </a:moveTo>
                <a:close/>
              </a:path>
            </a:pathLst>
          </a:custGeom>
          <a:solidFill>
            <a:srgbClr val="6F6F74"/>
          </a:solidFill>
          <a:ln cap="flat">
            <a:noFill/>
            <a:prstDash val="solid"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17" name="Google Shape;25;p19">
            <a:extLst>
              <a:ext uri="{FF2B5EF4-FFF2-40B4-BE49-F238E27FC236}">
                <a16:creationId xmlns:a16="http://schemas.microsoft.com/office/drawing/2014/main" id="{C69E3B76-B32A-1B5D-B73D-A8891F5D8DC9}"/>
              </a:ext>
            </a:extLst>
          </p:cNvPr>
          <p:cNvSpPr/>
          <p:nvPr/>
        </p:nvSpPr>
        <p:spPr>
          <a:xfrm>
            <a:off x="1309676" y="4866839"/>
            <a:ext cx="641515" cy="641515"/>
          </a:xfrm>
          <a:custGeom>
            <a:avLst/>
            <a:gdLst>
              <a:gd name="f0" fmla="val w"/>
              <a:gd name="f1" fmla="val h"/>
              <a:gd name="f2" fmla="val 0"/>
              <a:gd name="f3" fmla="val 21600"/>
              <a:gd name="f4" fmla="val 10800"/>
              <a:gd name="f5" fmla="*/ f0 1 21600"/>
              <a:gd name="f6" fmla="*/ f1 1 21600"/>
              <a:gd name="f7" fmla="+- f3 0 f2"/>
              <a:gd name="f8" fmla="*/ f7 1 21600"/>
              <a:gd name="f9" fmla="*/ f2 1 f8"/>
              <a:gd name="f10" fmla="*/ f3 1 f8"/>
              <a:gd name="f11" fmla="*/ f9 f5 1"/>
              <a:gd name="f12" fmla="*/ f10 f5 1"/>
              <a:gd name="f13" fmla="*/ f10 f6 1"/>
              <a:gd name="f14" fmla="*/ f9 f6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1" t="f14" r="f12" b="f13"/>
            <a:pathLst>
              <a:path w="21600" h="21600">
                <a:moveTo>
                  <a:pt x="f2" y="f4"/>
                </a:moveTo>
                <a:close/>
              </a:path>
            </a:pathLst>
          </a:custGeom>
          <a:solidFill>
            <a:srgbClr val="6F6F74"/>
          </a:solidFill>
          <a:ln cap="flat">
            <a:noFill/>
            <a:prstDash val="solid"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18" name="Google Shape;26;p19">
            <a:extLst>
              <a:ext uri="{FF2B5EF4-FFF2-40B4-BE49-F238E27FC236}">
                <a16:creationId xmlns:a16="http://schemas.microsoft.com/office/drawing/2014/main" id="{FD759A3A-126E-AD90-AA59-890FD01564ED}"/>
              </a:ext>
            </a:extLst>
          </p:cNvPr>
          <p:cNvSpPr/>
          <p:nvPr/>
        </p:nvSpPr>
        <p:spPr>
          <a:xfrm>
            <a:off x="1091162" y="5500801"/>
            <a:ext cx="137160" cy="137160"/>
          </a:xfrm>
          <a:custGeom>
            <a:avLst/>
            <a:gdLst>
              <a:gd name="f0" fmla="val w"/>
              <a:gd name="f1" fmla="val h"/>
              <a:gd name="f2" fmla="val 0"/>
              <a:gd name="f3" fmla="val 21600"/>
              <a:gd name="f4" fmla="val 10800"/>
              <a:gd name="f5" fmla="*/ f0 1 21600"/>
              <a:gd name="f6" fmla="*/ f1 1 21600"/>
              <a:gd name="f7" fmla="+- f3 0 f2"/>
              <a:gd name="f8" fmla="*/ f7 1 21600"/>
              <a:gd name="f9" fmla="*/ f2 1 f8"/>
              <a:gd name="f10" fmla="*/ f3 1 f8"/>
              <a:gd name="f11" fmla="*/ f9 f5 1"/>
              <a:gd name="f12" fmla="*/ f10 f5 1"/>
              <a:gd name="f13" fmla="*/ f10 f6 1"/>
              <a:gd name="f14" fmla="*/ f9 f6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1" t="f14" r="f12" b="f13"/>
            <a:pathLst>
              <a:path w="21600" h="21600">
                <a:moveTo>
                  <a:pt x="f2" y="f4"/>
                </a:moveTo>
                <a:close/>
              </a:path>
            </a:pathLst>
          </a:custGeom>
          <a:solidFill>
            <a:srgbClr val="6F6F74"/>
          </a:solidFill>
          <a:ln cap="flat">
            <a:noFill/>
            <a:prstDash val="solid"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19" name="Google Shape;27;p19">
            <a:extLst>
              <a:ext uri="{FF2B5EF4-FFF2-40B4-BE49-F238E27FC236}">
                <a16:creationId xmlns:a16="http://schemas.microsoft.com/office/drawing/2014/main" id="{A1FBCA0B-BF2E-C604-7369-330F27CC4CB0}"/>
              </a:ext>
            </a:extLst>
          </p:cNvPr>
          <p:cNvSpPr/>
          <p:nvPr/>
        </p:nvSpPr>
        <p:spPr>
          <a:xfrm>
            <a:off x="1664281" y="5788078"/>
            <a:ext cx="274320" cy="274320"/>
          </a:xfrm>
          <a:custGeom>
            <a:avLst/>
            <a:gdLst>
              <a:gd name="f0" fmla="val w"/>
              <a:gd name="f1" fmla="val h"/>
              <a:gd name="f2" fmla="val 0"/>
              <a:gd name="f3" fmla="val 21600"/>
              <a:gd name="f4" fmla="val 10800"/>
              <a:gd name="f5" fmla="*/ f0 1 21600"/>
              <a:gd name="f6" fmla="*/ f1 1 21600"/>
              <a:gd name="f7" fmla="+- f3 0 f2"/>
              <a:gd name="f8" fmla="*/ f7 1 21600"/>
              <a:gd name="f9" fmla="*/ f2 1 f8"/>
              <a:gd name="f10" fmla="*/ f3 1 f8"/>
              <a:gd name="f11" fmla="*/ f9 f5 1"/>
              <a:gd name="f12" fmla="*/ f10 f5 1"/>
              <a:gd name="f13" fmla="*/ f10 f6 1"/>
              <a:gd name="f14" fmla="*/ f9 f6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1" t="f14" r="f12" b="f13"/>
            <a:pathLst>
              <a:path w="21600" h="21600">
                <a:moveTo>
                  <a:pt x="f2" y="f4"/>
                </a:moveTo>
                <a:close/>
              </a:path>
            </a:pathLst>
          </a:custGeom>
          <a:solidFill>
            <a:srgbClr val="6F6F74"/>
          </a:solidFill>
          <a:ln cap="flat">
            <a:noFill/>
            <a:prstDash val="solid"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20" name="Google Shape;28;p19">
            <a:extLst>
              <a:ext uri="{FF2B5EF4-FFF2-40B4-BE49-F238E27FC236}">
                <a16:creationId xmlns:a16="http://schemas.microsoft.com/office/drawing/2014/main" id="{04E00410-9359-D3B3-3BDB-05D7452C7CF6}"/>
              </a:ext>
            </a:extLst>
          </p:cNvPr>
          <p:cNvSpPr/>
          <p:nvPr/>
        </p:nvSpPr>
        <p:spPr>
          <a:xfrm>
            <a:off x="1905115" y="4495684"/>
            <a:ext cx="365760" cy="365760"/>
          </a:xfrm>
          <a:custGeom>
            <a:avLst/>
            <a:gdLst>
              <a:gd name="f0" fmla="val w"/>
              <a:gd name="f1" fmla="val h"/>
              <a:gd name="f2" fmla="val 0"/>
              <a:gd name="f3" fmla="val 21600"/>
              <a:gd name="f4" fmla="val 10800"/>
              <a:gd name="f5" fmla="*/ f0 1 21600"/>
              <a:gd name="f6" fmla="*/ f1 1 21600"/>
              <a:gd name="f7" fmla="+- f3 0 f2"/>
              <a:gd name="f8" fmla="*/ f7 1 21600"/>
              <a:gd name="f9" fmla="*/ f2 1 f8"/>
              <a:gd name="f10" fmla="*/ f3 1 f8"/>
              <a:gd name="f11" fmla="*/ f9 f5 1"/>
              <a:gd name="f12" fmla="*/ f10 f5 1"/>
              <a:gd name="f13" fmla="*/ f10 f6 1"/>
              <a:gd name="f14" fmla="*/ f9 f6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1" t="f14" r="f12" b="f13"/>
            <a:pathLst>
              <a:path w="21600" h="21600">
                <a:moveTo>
                  <a:pt x="f2" y="f4"/>
                </a:moveTo>
                <a:close/>
              </a:path>
            </a:pathLst>
          </a:custGeom>
          <a:solidFill>
            <a:srgbClr val="6F6F74"/>
          </a:solidFill>
          <a:ln cap="flat">
            <a:noFill/>
            <a:prstDash val="solid"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21" name="Google Shape;29;p19">
            <a:extLst>
              <a:ext uri="{FF2B5EF4-FFF2-40B4-BE49-F238E27FC236}">
                <a16:creationId xmlns:a16="http://schemas.microsoft.com/office/drawing/2014/main" id="{715CBF1A-A38F-D8C4-3202-F8D3EFDAA00B}"/>
              </a:ext>
            </a:extLst>
          </p:cNvPr>
          <p:cNvSpPr txBox="1">
            <a:spLocks noGrp="1"/>
          </p:cNvSpPr>
          <p:nvPr>
            <p:ph type="sldNum" sz="quarter" idx="4"/>
          </p:nvPr>
        </p:nvSpPr>
        <p:spPr>
          <a:xfrm>
            <a:off x="1325523" y="4928762"/>
            <a:ext cx="609484" cy="517678"/>
          </a:xfrm>
          <a:prstGeom prst="rect">
            <a:avLst/>
          </a:prstGeom>
          <a:noFill/>
          <a:ln>
            <a:noFill/>
          </a:ln>
        </p:spPr>
        <p:txBody>
          <a:bodyPr vert="horz" wrap="square" lIns="91421" tIns="45701" rIns="91421" bIns="45701" anchor="ctr" anchorCtr="1" compatLnSpc="1">
            <a:normAutofit/>
          </a:bodyPr>
          <a:lstStyle>
            <a:lvl1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fr-FR" sz="1400" b="1" i="0" u="none" strike="noStrike" kern="0" cap="none" spc="0" baseline="0">
                <a:solidFill>
                  <a:srgbClr val="FFFFFF"/>
                </a:solidFill>
                <a:uFillTx/>
                <a:latin typeface="Century Schoolbook"/>
                <a:ea typeface="Century Schoolbook"/>
                <a:cs typeface="Century Schoolbook"/>
              </a:defRPr>
            </a:lvl1pPr>
          </a:lstStyle>
          <a:p>
            <a:pPr lvl="0"/>
            <a:fld id="{F8997781-0082-4321-B5B7-A42A683F47DB}" type="slidenum">
              <a:t>‹N°›</a:t>
            </a:fld>
            <a:endParaRPr lang="fr-FR"/>
          </a:p>
        </p:txBody>
      </p:sp>
      <p:sp>
        <p:nvSpPr>
          <p:cNvPr id="22" name="Google Shape;30;p19">
            <a:extLst>
              <a:ext uri="{FF2B5EF4-FFF2-40B4-BE49-F238E27FC236}">
                <a16:creationId xmlns:a16="http://schemas.microsoft.com/office/drawing/2014/main" id="{43D3E048-6640-50AF-AA01-24B8C9D21FEA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457200" y="1604515"/>
            <a:ext cx="8229243" cy="3977283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rmAutofit/>
          </a:bodyPr>
          <a:lstStyle/>
          <a:p>
            <a:pPr lvl="0"/>
            <a:r>
              <a:rPr lang="fr-FR"/>
              <a:t>Modifier les styles du texte du masque Deuxième niveau Troisième niveau Quatrième niveau Cinquième niveau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marL="0" marR="0" lvl="0" indent="0" algn="l" defTabSz="914400" rtl="0" fontAlgn="auto" hangingPunct="1">
        <a:lnSpc>
          <a:spcPct val="100000"/>
        </a:lnSpc>
        <a:spcBef>
          <a:spcPts val="0"/>
        </a:spcBef>
        <a:spcAft>
          <a:spcPts val="0"/>
        </a:spcAft>
        <a:buNone/>
        <a:tabLst/>
        <a:defRPr lang="fr-FR" sz="1800" b="0" i="0" u="none" strike="noStrike" kern="0" cap="none" spc="0" baseline="0">
          <a:solidFill>
            <a:srgbClr val="000000"/>
          </a:solidFill>
          <a:uFillTx/>
          <a:latin typeface="Arial"/>
          <a:ea typeface="Arial"/>
          <a:cs typeface="Arial"/>
        </a:defRPr>
      </a:lvl1pPr>
    </p:titleStyle>
    <p:bodyStyle>
      <a:lvl1pPr marL="457200" marR="0" lvl="0" indent="-228600" algn="l" defTabSz="914400" rtl="0" fontAlgn="auto" hangingPunct="1">
        <a:lnSpc>
          <a:spcPct val="100000"/>
        </a:lnSpc>
        <a:spcBef>
          <a:spcPts val="0"/>
        </a:spcBef>
        <a:spcAft>
          <a:spcPts val="0"/>
        </a:spcAft>
        <a:buNone/>
        <a:tabLst/>
        <a:defRPr lang="fr-FR" sz="1800" b="0" i="0" u="none" strike="noStrike" kern="0" cap="none" spc="0" baseline="0">
          <a:solidFill>
            <a:srgbClr val="000000"/>
          </a:solidFill>
          <a:uFillTx/>
          <a:latin typeface="Arial"/>
          <a:ea typeface="Arial"/>
          <a:cs typeface="Arial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80;p21">
            <a:extLst>
              <a:ext uri="{FF2B5EF4-FFF2-40B4-BE49-F238E27FC236}">
                <a16:creationId xmlns:a16="http://schemas.microsoft.com/office/drawing/2014/main" id="{58D73560-03BB-719C-860B-152DFBC5F830}"/>
              </a:ext>
            </a:extLst>
          </p:cNvPr>
          <p:cNvSpPr/>
          <p:nvPr/>
        </p:nvSpPr>
        <p:spPr>
          <a:xfrm>
            <a:off x="8763115" y="0"/>
            <a:ext cx="356" cy="6858000"/>
          </a:xfrm>
          <a:custGeom>
            <a:avLst/>
            <a:gdLst>
              <a:gd name="f0" fmla="val w"/>
              <a:gd name="f1" fmla="val h"/>
              <a:gd name="f2" fmla="val 0"/>
              <a:gd name="f3" fmla="val 21600"/>
              <a:gd name="f4" fmla="val 205750800"/>
              <a:gd name="f5" fmla="*/ f0 1 21600"/>
              <a:gd name="f6" fmla="*/ f1 1 205750800"/>
              <a:gd name="f7" fmla="+- f4 0 f2"/>
              <a:gd name="f8" fmla="+- f3 0 f2"/>
              <a:gd name="f9" fmla="*/ f8 1 21600"/>
              <a:gd name="f10" fmla="*/ f7 1 205750800"/>
              <a:gd name="f11" fmla="*/ f2 1 f9"/>
              <a:gd name="f12" fmla="*/ f3 1 f9"/>
              <a:gd name="f13" fmla="*/ f2 1 f10"/>
              <a:gd name="f14" fmla="*/ f4 1 f10"/>
              <a:gd name="f15" fmla="*/ f11 f5 1"/>
              <a:gd name="f16" fmla="*/ f12 f5 1"/>
              <a:gd name="f17" fmla="*/ f14 f6 1"/>
              <a:gd name="f18" fmla="*/ f13 f6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5" t="f18" r="f16" b="f17"/>
            <a:pathLst>
              <a:path w="21600" h="205750800">
                <a:moveTo>
                  <a:pt x="f2" y="f2"/>
                </a:moveTo>
                <a:lnTo>
                  <a:pt x="f3" y="f4"/>
                </a:lnTo>
              </a:path>
            </a:pathLst>
          </a:custGeom>
          <a:noFill/>
          <a:ln w="38148" cap="flat">
            <a:solidFill>
              <a:srgbClr val="BBBBBC"/>
            </a:solidFill>
            <a:prstDash val="solid"/>
            <a:round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3" name="Google Shape;81;p21">
            <a:extLst>
              <a:ext uri="{FF2B5EF4-FFF2-40B4-BE49-F238E27FC236}">
                <a16:creationId xmlns:a16="http://schemas.microsoft.com/office/drawing/2014/main" id="{AB1D9533-EB09-DEE1-2915-1ED75F873610}"/>
              </a:ext>
            </a:extLst>
          </p:cNvPr>
          <p:cNvSpPr/>
          <p:nvPr/>
        </p:nvSpPr>
        <p:spPr>
          <a:xfrm>
            <a:off x="76315" y="0"/>
            <a:ext cx="356" cy="6858000"/>
          </a:xfrm>
          <a:custGeom>
            <a:avLst/>
            <a:gdLst>
              <a:gd name="f0" fmla="val w"/>
              <a:gd name="f1" fmla="val h"/>
              <a:gd name="f2" fmla="val 0"/>
              <a:gd name="f3" fmla="val 21600"/>
              <a:gd name="f4" fmla="val 205750800"/>
              <a:gd name="f5" fmla="*/ f0 1 21600"/>
              <a:gd name="f6" fmla="*/ f1 1 205750800"/>
              <a:gd name="f7" fmla="+- f4 0 f2"/>
              <a:gd name="f8" fmla="+- f3 0 f2"/>
              <a:gd name="f9" fmla="*/ f8 1 21600"/>
              <a:gd name="f10" fmla="*/ f7 1 205750800"/>
              <a:gd name="f11" fmla="*/ f2 1 f9"/>
              <a:gd name="f12" fmla="*/ f3 1 f9"/>
              <a:gd name="f13" fmla="*/ f2 1 f10"/>
              <a:gd name="f14" fmla="*/ f4 1 f10"/>
              <a:gd name="f15" fmla="*/ f11 f5 1"/>
              <a:gd name="f16" fmla="*/ f12 f5 1"/>
              <a:gd name="f17" fmla="*/ f14 f6 1"/>
              <a:gd name="f18" fmla="*/ f13 f6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5" t="f18" r="f16" b="f17"/>
            <a:pathLst>
              <a:path w="21600" h="205750800">
                <a:moveTo>
                  <a:pt x="f2" y="f2"/>
                </a:moveTo>
                <a:lnTo>
                  <a:pt x="f3" y="f4"/>
                </a:lnTo>
              </a:path>
            </a:pathLst>
          </a:custGeom>
          <a:noFill/>
          <a:ln w="57223" cap="flat">
            <a:solidFill>
              <a:srgbClr val="BBBBBC"/>
            </a:solidFill>
            <a:prstDash val="solid"/>
            <a:round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4" name="Google Shape;82;p21">
            <a:extLst>
              <a:ext uri="{FF2B5EF4-FFF2-40B4-BE49-F238E27FC236}">
                <a16:creationId xmlns:a16="http://schemas.microsoft.com/office/drawing/2014/main" id="{BABEEFD9-3568-39F2-AD17-B163B60973D6}"/>
              </a:ext>
            </a:extLst>
          </p:cNvPr>
          <p:cNvSpPr/>
          <p:nvPr/>
        </p:nvSpPr>
        <p:spPr>
          <a:xfrm>
            <a:off x="8991715" y="0"/>
            <a:ext cx="356" cy="6858000"/>
          </a:xfrm>
          <a:custGeom>
            <a:avLst/>
            <a:gdLst>
              <a:gd name="f0" fmla="val w"/>
              <a:gd name="f1" fmla="val h"/>
              <a:gd name="f2" fmla="val 0"/>
              <a:gd name="f3" fmla="val 21600"/>
              <a:gd name="f4" fmla="val 205750800"/>
              <a:gd name="f5" fmla="*/ f0 1 21600"/>
              <a:gd name="f6" fmla="*/ f1 1 205750800"/>
              <a:gd name="f7" fmla="+- f4 0 f2"/>
              <a:gd name="f8" fmla="+- f3 0 f2"/>
              <a:gd name="f9" fmla="*/ f8 1 21600"/>
              <a:gd name="f10" fmla="*/ f7 1 205750800"/>
              <a:gd name="f11" fmla="*/ f2 1 f9"/>
              <a:gd name="f12" fmla="*/ f3 1 f9"/>
              <a:gd name="f13" fmla="*/ f2 1 f10"/>
              <a:gd name="f14" fmla="*/ f4 1 f10"/>
              <a:gd name="f15" fmla="*/ f11 f5 1"/>
              <a:gd name="f16" fmla="*/ f12 f5 1"/>
              <a:gd name="f17" fmla="*/ f14 f6 1"/>
              <a:gd name="f18" fmla="*/ f13 f6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5" t="f18" r="f16" b="f17"/>
            <a:pathLst>
              <a:path w="21600" h="205750800">
                <a:moveTo>
                  <a:pt x="f2" y="f2"/>
                </a:moveTo>
                <a:lnTo>
                  <a:pt x="f3" y="f4"/>
                </a:lnTo>
              </a:path>
            </a:pathLst>
          </a:custGeom>
          <a:noFill/>
          <a:ln w="19074" cap="flat">
            <a:solidFill>
              <a:srgbClr val="6F6F74"/>
            </a:solidFill>
            <a:prstDash val="solid"/>
            <a:round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5" name="Google Shape;83;p21">
            <a:extLst>
              <a:ext uri="{FF2B5EF4-FFF2-40B4-BE49-F238E27FC236}">
                <a16:creationId xmlns:a16="http://schemas.microsoft.com/office/drawing/2014/main" id="{19962981-7A07-4143-51B0-2BF98A1C77D1}"/>
              </a:ext>
            </a:extLst>
          </p:cNvPr>
          <p:cNvSpPr/>
          <p:nvPr/>
        </p:nvSpPr>
        <p:spPr>
          <a:xfrm>
            <a:off x="8839084" y="0"/>
            <a:ext cx="304915" cy="6858000"/>
          </a:xfrm>
          <a:custGeom>
            <a:avLst/>
            <a:gdLst>
              <a:gd name="f0" fmla="val w"/>
              <a:gd name="f1" fmla="val h"/>
              <a:gd name="f2" fmla="val 0"/>
              <a:gd name="f3" fmla="val 21600"/>
              <a:gd name="f4" fmla="*/ f0 1 21600"/>
              <a:gd name="f5" fmla="*/ f1 1 21600"/>
              <a:gd name="f6" fmla="+- f3 0 f2"/>
              <a:gd name="f7" fmla="*/ f6 1 21600"/>
              <a:gd name="f8" fmla="*/ f2 1 f7"/>
              <a:gd name="f9" fmla="*/ f3 1 f7"/>
              <a:gd name="f10" fmla="*/ f8 f4 1"/>
              <a:gd name="f11" fmla="*/ f9 f4 1"/>
              <a:gd name="f12" fmla="*/ f9 f5 1"/>
              <a:gd name="f13" fmla="*/ f8 f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0" t="f13" r="f11" b="f12"/>
            <a:pathLst>
              <a:path w="21600" h="21600">
                <a:moveTo>
                  <a:pt x="f2" y="f2"/>
                </a:moveTo>
                <a:lnTo>
                  <a:pt x="f3" y="f2"/>
                </a:lnTo>
                <a:lnTo>
                  <a:pt x="f3" y="f3"/>
                </a:lnTo>
                <a:lnTo>
                  <a:pt x="f2" y="f3"/>
                </a:lnTo>
                <a:close/>
              </a:path>
            </a:pathLst>
          </a:custGeom>
          <a:solidFill>
            <a:srgbClr val="BBBBBC">
              <a:alpha val="86666"/>
            </a:srgbClr>
          </a:solidFill>
          <a:ln cap="flat">
            <a:noFill/>
            <a:prstDash val="solid"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6" name="Google Shape;84;p21">
            <a:extLst>
              <a:ext uri="{FF2B5EF4-FFF2-40B4-BE49-F238E27FC236}">
                <a16:creationId xmlns:a16="http://schemas.microsoft.com/office/drawing/2014/main" id="{45279E85-0199-503B-1715-A7654597FAE6}"/>
              </a:ext>
            </a:extLst>
          </p:cNvPr>
          <p:cNvSpPr/>
          <p:nvPr/>
        </p:nvSpPr>
        <p:spPr>
          <a:xfrm>
            <a:off x="8915400" y="0"/>
            <a:ext cx="356" cy="6858000"/>
          </a:xfrm>
          <a:custGeom>
            <a:avLst/>
            <a:gdLst>
              <a:gd name="f0" fmla="val w"/>
              <a:gd name="f1" fmla="val h"/>
              <a:gd name="f2" fmla="val 0"/>
              <a:gd name="f3" fmla="val 21600"/>
              <a:gd name="f4" fmla="val 205750800"/>
              <a:gd name="f5" fmla="*/ f0 1 21600"/>
              <a:gd name="f6" fmla="*/ f1 1 205750800"/>
              <a:gd name="f7" fmla="+- f4 0 f2"/>
              <a:gd name="f8" fmla="+- f3 0 f2"/>
              <a:gd name="f9" fmla="*/ f8 1 21600"/>
              <a:gd name="f10" fmla="*/ f7 1 205750800"/>
              <a:gd name="f11" fmla="*/ f2 1 f9"/>
              <a:gd name="f12" fmla="*/ f3 1 f9"/>
              <a:gd name="f13" fmla="*/ f2 1 f10"/>
              <a:gd name="f14" fmla="*/ f4 1 f10"/>
              <a:gd name="f15" fmla="*/ f11 f5 1"/>
              <a:gd name="f16" fmla="*/ f12 f5 1"/>
              <a:gd name="f17" fmla="*/ f14 f6 1"/>
              <a:gd name="f18" fmla="*/ f13 f6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5" t="f18" r="f16" b="f17"/>
            <a:pathLst>
              <a:path w="21600" h="205750800">
                <a:moveTo>
                  <a:pt x="f2" y="f2"/>
                </a:moveTo>
                <a:lnTo>
                  <a:pt x="f3" y="f4"/>
                </a:lnTo>
              </a:path>
            </a:pathLst>
          </a:custGeom>
          <a:noFill/>
          <a:ln w="9528" cap="flat">
            <a:solidFill>
              <a:srgbClr val="6F6F74"/>
            </a:solidFill>
            <a:prstDash val="solid"/>
            <a:round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7" name="Google Shape;85;p21">
            <a:extLst>
              <a:ext uri="{FF2B5EF4-FFF2-40B4-BE49-F238E27FC236}">
                <a16:creationId xmlns:a16="http://schemas.microsoft.com/office/drawing/2014/main" id="{6C1798C9-D4E2-8CEA-72A7-528EC7280381}"/>
              </a:ext>
            </a:extLst>
          </p:cNvPr>
          <p:cNvSpPr/>
          <p:nvPr/>
        </p:nvSpPr>
        <p:spPr>
          <a:xfrm>
            <a:off x="8156521" y="5715000"/>
            <a:ext cx="548640" cy="548640"/>
          </a:xfrm>
          <a:custGeom>
            <a:avLst/>
            <a:gdLst>
              <a:gd name="f0" fmla="val w"/>
              <a:gd name="f1" fmla="val h"/>
              <a:gd name="f2" fmla="val 0"/>
              <a:gd name="f3" fmla="val 21600"/>
              <a:gd name="f4" fmla="val 10800"/>
              <a:gd name="f5" fmla="*/ f0 1 21600"/>
              <a:gd name="f6" fmla="*/ f1 1 21600"/>
              <a:gd name="f7" fmla="+- f3 0 f2"/>
              <a:gd name="f8" fmla="*/ f7 1 21600"/>
              <a:gd name="f9" fmla="*/ f2 1 f8"/>
              <a:gd name="f10" fmla="*/ f3 1 f8"/>
              <a:gd name="f11" fmla="*/ f9 f5 1"/>
              <a:gd name="f12" fmla="*/ f10 f5 1"/>
              <a:gd name="f13" fmla="*/ f10 f6 1"/>
              <a:gd name="f14" fmla="*/ f9 f6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1" t="f14" r="f12" b="f13"/>
            <a:pathLst>
              <a:path w="21600" h="21600">
                <a:moveTo>
                  <a:pt x="f2" y="f4"/>
                </a:moveTo>
                <a:close/>
              </a:path>
            </a:pathLst>
          </a:custGeom>
          <a:solidFill>
            <a:srgbClr val="6F6F74"/>
          </a:solidFill>
          <a:ln cap="flat">
            <a:noFill/>
            <a:prstDash val="solid"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8" name="Google Shape;86;p21">
            <a:extLst>
              <a:ext uri="{FF2B5EF4-FFF2-40B4-BE49-F238E27FC236}">
                <a16:creationId xmlns:a16="http://schemas.microsoft.com/office/drawing/2014/main" id="{1C08E78C-3314-D562-B9B9-BD7751EF4CA7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57200" y="274676"/>
            <a:ext cx="7467484" cy="11430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21" tIns="45701" rIns="91421" bIns="45701" anchor="b" anchorCtr="0" compatLnSpc="1">
            <a:normAutofit/>
          </a:bodyPr>
          <a:lstStyle/>
          <a:p>
            <a:pPr lvl="0"/>
            <a:endParaRPr lang="fr-FR"/>
          </a:p>
        </p:txBody>
      </p:sp>
      <p:sp>
        <p:nvSpPr>
          <p:cNvPr id="9" name="Google Shape;87;p21">
            <a:extLst>
              <a:ext uri="{FF2B5EF4-FFF2-40B4-BE49-F238E27FC236}">
                <a16:creationId xmlns:a16="http://schemas.microsoft.com/office/drawing/2014/main" id="{D5E072B9-C90F-0499-5D6F-92313EB11ABD}"/>
              </a:ext>
            </a:extLst>
          </p:cNvPr>
          <p:cNvSpPr txBox="1">
            <a:spLocks noGrp="1"/>
          </p:cNvSpPr>
          <p:nvPr>
            <p:ph type="title" sz="quarter" idx="4294967295"/>
          </p:nvPr>
        </p:nvSpPr>
        <p:spPr>
          <a:xfrm>
            <a:off x="457200" y="1600200"/>
            <a:ext cx="7467484" cy="4873678"/>
          </a:xfrm>
          <a:prstGeom prst="rect">
            <a:avLst/>
          </a:prstGeom>
          <a:noFill/>
          <a:ln>
            <a:noFill/>
          </a:ln>
        </p:spPr>
        <p:txBody>
          <a:bodyPr vert="horz" wrap="square" lIns="91421" tIns="45701" rIns="91421" bIns="45701" anchor="t" anchorCtr="0" compatLnSpc="1">
            <a:normAutofit/>
          </a:bodyPr>
          <a:lstStyle/>
          <a:p>
            <a:pPr lvl="0"/>
            <a:endParaRPr lang="fr-FR"/>
          </a:p>
        </p:txBody>
      </p:sp>
      <p:sp>
        <p:nvSpPr>
          <p:cNvPr id="10" name="Google Shape;88;p21">
            <a:extLst>
              <a:ext uri="{FF2B5EF4-FFF2-40B4-BE49-F238E27FC236}">
                <a16:creationId xmlns:a16="http://schemas.microsoft.com/office/drawing/2014/main" id="{49BC3C6A-CD09-DC3A-8C19-6CB9F2431AF7}"/>
              </a:ext>
            </a:extLst>
          </p:cNvPr>
          <p:cNvSpPr txBox="1">
            <a:spLocks noGrp="1"/>
          </p:cNvSpPr>
          <p:nvPr>
            <p:ph type="dt" sz="half" idx="2"/>
          </p:nvPr>
        </p:nvSpPr>
        <p:spPr>
          <a:xfrm rot="5400013">
            <a:off x="7589163" y="1081799"/>
            <a:ext cx="2011680" cy="384121"/>
          </a:xfrm>
          <a:prstGeom prst="rect">
            <a:avLst/>
          </a:prstGeom>
          <a:noFill/>
          <a:ln>
            <a:noFill/>
          </a:ln>
        </p:spPr>
        <p:txBody>
          <a:bodyPr vert="horz" wrap="square" lIns="91421" tIns="45701" rIns="91421" bIns="45701" anchor="ctr" anchorCtr="0" compatLnSpc="1">
            <a:normAutofit/>
          </a:bodyPr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fr-FR" sz="1800" b="0" i="0" u="none" strike="noStrike" kern="0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</a:defRPr>
            </a:lvl1pPr>
          </a:lstStyle>
          <a:p>
            <a:pPr lvl="0"/>
            <a:endParaRPr lang="fr-FR"/>
          </a:p>
        </p:txBody>
      </p:sp>
      <p:sp>
        <p:nvSpPr>
          <p:cNvPr id="11" name="Google Shape;89;p21">
            <a:extLst>
              <a:ext uri="{FF2B5EF4-FFF2-40B4-BE49-F238E27FC236}">
                <a16:creationId xmlns:a16="http://schemas.microsoft.com/office/drawing/2014/main" id="{F3A40CCC-007D-98C4-CA6B-C04FF1FC18C1}"/>
              </a:ext>
            </a:extLst>
          </p:cNvPr>
          <p:cNvSpPr txBox="1">
            <a:spLocks noGrp="1"/>
          </p:cNvSpPr>
          <p:nvPr>
            <p:ph type="sldNum" sz="quarter" idx="4"/>
          </p:nvPr>
        </p:nvSpPr>
        <p:spPr>
          <a:xfrm>
            <a:off x="8129162" y="5734083"/>
            <a:ext cx="609484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91421" tIns="45701" rIns="91421" bIns="45701" anchor="ctr" anchorCtr="1" compatLnSpc="1">
            <a:normAutofit/>
          </a:bodyPr>
          <a:lstStyle>
            <a:lvl1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fr-FR" sz="1400" b="1" i="0" u="none" strike="noStrike" kern="0" cap="none" spc="0" baseline="0">
                <a:solidFill>
                  <a:srgbClr val="FFFFFF"/>
                </a:solidFill>
                <a:uFillTx/>
                <a:latin typeface="Century Schoolbook"/>
                <a:ea typeface="Century Schoolbook"/>
                <a:cs typeface="Century Schoolbook"/>
              </a:defRPr>
            </a:lvl1pPr>
          </a:lstStyle>
          <a:p>
            <a:pPr lvl="0"/>
            <a:fld id="{93FAE397-9262-42C7-8FE0-3CA8CC6487C1}" type="slidenum">
              <a:t>‹N°›</a:t>
            </a:fld>
            <a:endParaRPr lang="fr-FR"/>
          </a:p>
        </p:txBody>
      </p:sp>
      <p:sp>
        <p:nvSpPr>
          <p:cNvPr id="12" name="Google Shape;90;p21">
            <a:extLst>
              <a:ext uri="{FF2B5EF4-FFF2-40B4-BE49-F238E27FC236}">
                <a16:creationId xmlns:a16="http://schemas.microsoft.com/office/drawing/2014/main" id="{890ED032-E930-ED24-1DFB-4FD8FBC33F2F}"/>
              </a:ext>
            </a:extLst>
          </p:cNvPr>
          <p:cNvSpPr txBox="1">
            <a:spLocks noGrp="1"/>
          </p:cNvSpPr>
          <p:nvPr>
            <p:ph type="ftr" sz="quarter" idx="3"/>
          </p:nvPr>
        </p:nvSpPr>
        <p:spPr>
          <a:xfrm rot="5400013">
            <a:off x="6990121" y="3737161"/>
            <a:ext cx="3200400" cy="36576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21" tIns="45701" rIns="91421" bIns="45701" anchor="ctr" anchorCtr="0" compatLnSpc="1">
            <a:normAutofit/>
          </a:bodyPr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fr-FR" sz="1800" b="0" i="0" u="none" strike="noStrike" kern="0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</a:defRPr>
            </a:lvl1pPr>
          </a:lstStyle>
          <a:p>
            <a:pPr lvl="0"/>
            <a:endParaRPr lang="fr-FR"/>
          </a:p>
        </p:txBody>
      </p:sp>
      <p:sp>
        <p:nvSpPr>
          <p:cNvPr id="13" name="Google Shape;91;p21">
            <a:extLst>
              <a:ext uri="{FF2B5EF4-FFF2-40B4-BE49-F238E27FC236}">
                <a16:creationId xmlns:a16="http://schemas.microsoft.com/office/drawing/2014/main" id="{1961BCD0-57CF-05FF-B48D-390A6D41A87B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457200" y="1604515"/>
            <a:ext cx="8229243" cy="3977283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rmAutofit/>
          </a:bodyPr>
          <a:lstStyle/>
          <a:p>
            <a:pPr lvl="0"/>
            <a:r>
              <a:rPr lang="fr-FR"/>
              <a:t>Modifier les styles du texte du masque Deuxième niveau Troisième niveau Quatrième niveau Cinquième niveau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txStyles>
    <p:titleStyle>
      <a:lvl1pPr marL="0" marR="0" lvl="0" indent="0" algn="l" defTabSz="914400" rtl="0" fontAlgn="auto" hangingPunct="1">
        <a:lnSpc>
          <a:spcPct val="100000"/>
        </a:lnSpc>
        <a:spcBef>
          <a:spcPts val="0"/>
        </a:spcBef>
        <a:spcAft>
          <a:spcPts val="0"/>
        </a:spcAft>
        <a:buNone/>
        <a:tabLst/>
        <a:defRPr lang="fr-FR" sz="1800" b="0" i="0" u="none" strike="noStrike" kern="0" cap="none" spc="0" baseline="0">
          <a:solidFill>
            <a:srgbClr val="000000"/>
          </a:solidFill>
          <a:uFillTx/>
          <a:latin typeface="Arial"/>
          <a:ea typeface="Arial"/>
          <a:cs typeface="Arial"/>
        </a:defRPr>
      </a:lvl1pPr>
    </p:titleStyle>
    <p:bodyStyle>
      <a:lvl1pPr marL="457200" marR="0" lvl="0" indent="-228600" algn="l" defTabSz="914400" rtl="0" fontAlgn="auto" hangingPunct="1">
        <a:lnSpc>
          <a:spcPct val="100000"/>
        </a:lnSpc>
        <a:spcBef>
          <a:spcPts val="0"/>
        </a:spcBef>
        <a:spcAft>
          <a:spcPts val="0"/>
        </a:spcAft>
        <a:buNone/>
        <a:tabLst/>
        <a:defRPr lang="fr-FR" sz="1800" b="0" i="0" u="none" strike="noStrike" kern="0" cap="none" spc="0" baseline="0">
          <a:solidFill>
            <a:srgbClr val="000000"/>
          </a:solidFill>
          <a:uFillTx/>
          <a:latin typeface="Arial"/>
          <a:ea typeface="Arial"/>
          <a:cs typeface="Arial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141;p23">
            <a:extLst>
              <a:ext uri="{FF2B5EF4-FFF2-40B4-BE49-F238E27FC236}">
                <a16:creationId xmlns:a16="http://schemas.microsoft.com/office/drawing/2014/main" id="{E8755EEC-0045-6640-1F10-199281BBC63C}"/>
              </a:ext>
            </a:extLst>
          </p:cNvPr>
          <p:cNvSpPr/>
          <p:nvPr/>
        </p:nvSpPr>
        <p:spPr>
          <a:xfrm>
            <a:off x="8763115" y="0"/>
            <a:ext cx="356" cy="6858000"/>
          </a:xfrm>
          <a:custGeom>
            <a:avLst/>
            <a:gdLst>
              <a:gd name="f0" fmla="val w"/>
              <a:gd name="f1" fmla="val h"/>
              <a:gd name="f2" fmla="val 0"/>
              <a:gd name="f3" fmla="val 21600"/>
              <a:gd name="f4" fmla="val 205750800"/>
              <a:gd name="f5" fmla="*/ f0 1 21600"/>
              <a:gd name="f6" fmla="*/ f1 1 205750800"/>
              <a:gd name="f7" fmla="+- f4 0 f2"/>
              <a:gd name="f8" fmla="+- f3 0 f2"/>
              <a:gd name="f9" fmla="*/ f8 1 21600"/>
              <a:gd name="f10" fmla="*/ f7 1 205750800"/>
              <a:gd name="f11" fmla="*/ f2 1 f9"/>
              <a:gd name="f12" fmla="*/ f3 1 f9"/>
              <a:gd name="f13" fmla="*/ f2 1 f10"/>
              <a:gd name="f14" fmla="*/ f4 1 f10"/>
              <a:gd name="f15" fmla="*/ f11 f5 1"/>
              <a:gd name="f16" fmla="*/ f12 f5 1"/>
              <a:gd name="f17" fmla="*/ f14 f6 1"/>
              <a:gd name="f18" fmla="*/ f13 f6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5" t="f18" r="f16" b="f17"/>
            <a:pathLst>
              <a:path w="21600" h="205750800">
                <a:moveTo>
                  <a:pt x="f2" y="f2"/>
                </a:moveTo>
                <a:lnTo>
                  <a:pt x="f3" y="f4"/>
                </a:lnTo>
              </a:path>
            </a:pathLst>
          </a:custGeom>
          <a:noFill/>
          <a:ln w="38148" cap="flat">
            <a:solidFill>
              <a:srgbClr val="BBBBBC"/>
            </a:solidFill>
            <a:prstDash val="solid"/>
            <a:round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3" name="Google Shape;142;p23">
            <a:extLst>
              <a:ext uri="{FF2B5EF4-FFF2-40B4-BE49-F238E27FC236}">
                <a16:creationId xmlns:a16="http://schemas.microsoft.com/office/drawing/2014/main" id="{30675C2F-9275-5DD7-135C-1B834A963296}"/>
              </a:ext>
            </a:extLst>
          </p:cNvPr>
          <p:cNvSpPr/>
          <p:nvPr/>
        </p:nvSpPr>
        <p:spPr>
          <a:xfrm>
            <a:off x="76315" y="0"/>
            <a:ext cx="356" cy="6858000"/>
          </a:xfrm>
          <a:custGeom>
            <a:avLst/>
            <a:gdLst>
              <a:gd name="f0" fmla="val w"/>
              <a:gd name="f1" fmla="val h"/>
              <a:gd name="f2" fmla="val 0"/>
              <a:gd name="f3" fmla="val 21600"/>
              <a:gd name="f4" fmla="val 205750800"/>
              <a:gd name="f5" fmla="*/ f0 1 21600"/>
              <a:gd name="f6" fmla="*/ f1 1 205750800"/>
              <a:gd name="f7" fmla="+- f4 0 f2"/>
              <a:gd name="f8" fmla="+- f3 0 f2"/>
              <a:gd name="f9" fmla="*/ f8 1 21600"/>
              <a:gd name="f10" fmla="*/ f7 1 205750800"/>
              <a:gd name="f11" fmla="*/ f2 1 f9"/>
              <a:gd name="f12" fmla="*/ f3 1 f9"/>
              <a:gd name="f13" fmla="*/ f2 1 f10"/>
              <a:gd name="f14" fmla="*/ f4 1 f10"/>
              <a:gd name="f15" fmla="*/ f11 f5 1"/>
              <a:gd name="f16" fmla="*/ f12 f5 1"/>
              <a:gd name="f17" fmla="*/ f14 f6 1"/>
              <a:gd name="f18" fmla="*/ f13 f6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5" t="f18" r="f16" b="f17"/>
            <a:pathLst>
              <a:path w="21600" h="205750800">
                <a:moveTo>
                  <a:pt x="f2" y="f2"/>
                </a:moveTo>
                <a:lnTo>
                  <a:pt x="f3" y="f4"/>
                </a:lnTo>
              </a:path>
            </a:pathLst>
          </a:custGeom>
          <a:noFill/>
          <a:ln w="57223" cap="flat">
            <a:solidFill>
              <a:srgbClr val="BBBBBC"/>
            </a:solidFill>
            <a:prstDash val="solid"/>
            <a:round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4" name="Google Shape;143;p23">
            <a:extLst>
              <a:ext uri="{FF2B5EF4-FFF2-40B4-BE49-F238E27FC236}">
                <a16:creationId xmlns:a16="http://schemas.microsoft.com/office/drawing/2014/main" id="{F6CF456A-CC7B-9A4F-8D92-849F9B83ACC4}"/>
              </a:ext>
            </a:extLst>
          </p:cNvPr>
          <p:cNvSpPr/>
          <p:nvPr/>
        </p:nvSpPr>
        <p:spPr>
          <a:xfrm>
            <a:off x="8991715" y="0"/>
            <a:ext cx="356" cy="6858000"/>
          </a:xfrm>
          <a:custGeom>
            <a:avLst/>
            <a:gdLst>
              <a:gd name="f0" fmla="val w"/>
              <a:gd name="f1" fmla="val h"/>
              <a:gd name="f2" fmla="val 0"/>
              <a:gd name="f3" fmla="val 21600"/>
              <a:gd name="f4" fmla="val 205750800"/>
              <a:gd name="f5" fmla="*/ f0 1 21600"/>
              <a:gd name="f6" fmla="*/ f1 1 205750800"/>
              <a:gd name="f7" fmla="+- f4 0 f2"/>
              <a:gd name="f8" fmla="+- f3 0 f2"/>
              <a:gd name="f9" fmla="*/ f8 1 21600"/>
              <a:gd name="f10" fmla="*/ f7 1 205750800"/>
              <a:gd name="f11" fmla="*/ f2 1 f9"/>
              <a:gd name="f12" fmla="*/ f3 1 f9"/>
              <a:gd name="f13" fmla="*/ f2 1 f10"/>
              <a:gd name="f14" fmla="*/ f4 1 f10"/>
              <a:gd name="f15" fmla="*/ f11 f5 1"/>
              <a:gd name="f16" fmla="*/ f12 f5 1"/>
              <a:gd name="f17" fmla="*/ f14 f6 1"/>
              <a:gd name="f18" fmla="*/ f13 f6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5" t="f18" r="f16" b="f17"/>
            <a:pathLst>
              <a:path w="21600" h="205750800">
                <a:moveTo>
                  <a:pt x="f2" y="f2"/>
                </a:moveTo>
                <a:lnTo>
                  <a:pt x="f3" y="f4"/>
                </a:lnTo>
              </a:path>
            </a:pathLst>
          </a:custGeom>
          <a:noFill/>
          <a:ln w="19074" cap="flat">
            <a:solidFill>
              <a:srgbClr val="6F6F74"/>
            </a:solidFill>
            <a:prstDash val="solid"/>
            <a:round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5" name="Google Shape;144;p23">
            <a:extLst>
              <a:ext uri="{FF2B5EF4-FFF2-40B4-BE49-F238E27FC236}">
                <a16:creationId xmlns:a16="http://schemas.microsoft.com/office/drawing/2014/main" id="{2401AD49-8837-05AF-94E1-5E9DF95AEA5B}"/>
              </a:ext>
            </a:extLst>
          </p:cNvPr>
          <p:cNvSpPr/>
          <p:nvPr/>
        </p:nvSpPr>
        <p:spPr>
          <a:xfrm>
            <a:off x="8839084" y="0"/>
            <a:ext cx="304915" cy="6858000"/>
          </a:xfrm>
          <a:custGeom>
            <a:avLst/>
            <a:gdLst>
              <a:gd name="f0" fmla="val w"/>
              <a:gd name="f1" fmla="val h"/>
              <a:gd name="f2" fmla="val 0"/>
              <a:gd name="f3" fmla="val 21600"/>
              <a:gd name="f4" fmla="*/ f0 1 21600"/>
              <a:gd name="f5" fmla="*/ f1 1 21600"/>
              <a:gd name="f6" fmla="+- f3 0 f2"/>
              <a:gd name="f7" fmla="*/ f6 1 21600"/>
              <a:gd name="f8" fmla="*/ f2 1 f7"/>
              <a:gd name="f9" fmla="*/ f3 1 f7"/>
              <a:gd name="f10" fmla="*/ f8 f4 1"/>
              <a:gd name="f11" fmla="*/ f9 f4 1"/>
              <a:gd name="f12" fmla="*/ f9 f5 1"/>
              <a:gd name="f13" fmla="*/ f8 f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0" t="f13" r="f11" b="f12"/>
            <a:pathLst>
              <a:path w="21600" h="21600">
                <a:moveTo>
                  <a:pt x="f2" y="f2"/>
                </a:moveTo>
                <a:lnTo>
                  <a:pt x="f3" y="f2"/>
                </a:lnTo>
                <a:lnTo>
                  <a:pt x="f3" y="f3"/>
                </a:lnTo>
                <a:lnTo>
                  <a:pt x="f2" y="f3"/>
                </a:lnTo>
                <a:close/>
              </a:path>
            </a:pathLst>
          </a:custGeom>
          <a:solidFill>
            <a:srgbClr val="BBBBBC">
              <a:alpha val="86666"/>
            </a:srgbClr>
          </a:solidFill>
          <a:ln cap="flat">
            <a:noFill/>
            <a:prstDash val="solid"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6" name="Google Shape;145;p23">
            <a:extLst>
              <a:ext uri="{FF2B5EF4-FFF2-40B4-BE49-F238E27FC236}">
                <a16:creationId xmlns:a16="http://schemas.microsoft.com/office/drawing/2014/main" id="{728BE158-24E0-7359-0C81-220AF9930B69}"/>
              </a:ext>
            </a:extLst>
          </p:cNvPr>
          <p:cNvSpPr/>
          <p:nvPr/>
        </p:nvSpPr>
        <p:spPr>
          <a:xfrm>
            <a:off x="8915400" y="0"/>
            <a:ext cx="356" cy="6858000"/>
          </a:xfrm>
          <a:custGeom>
            <a:avLst/>
            <a:gdLst>
              <a:gd name="f0" fmla="val w"/>
              <a:gd name="f1" fmla="val h"/>
              <a:gd name="f2" fmla="val 0"/>
              <a:gd name="f3" fmla="val 21600"/>
              <a:gd name="f4" fmla="val 205750800"/>
              <a:gd name="f5" fmla="*/ f0 1 21600"/>
              <a:gd name="f6" fmla="*/ f1 1 205750800"/>
              <a:gd name="f7" fmla="+- f4 0 f2"/>
              <a:gd name="f8" fmla="+- f3 0 f2"/>
              <a:gd name="f9" fmla="*/ f8 1 21600"/>
              <a:gd name="f10" fmla="*/ f7 1 205750800"/>
              <a:gd name="f11" fmla="*/ f2 1 f9"/>
              <a:gd name="f12" fmla="*/ f3 1 f9"/>
              <a:gd name="f13" fmla="*/ f2 1 f10"/>
              <a:gd name="f14" fmla="*/ f4 1 f10"/>
              <a:gd name="f15" fmla="*/ f11 f5 1"/>
              <a:gd name="f16" fmla="*/ f12 f5 1"/>
              <a:gd name="f17" fmla="*/ f14 f6 1"/>
              <a:gd name="f18" fmla="*/ f13 f6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5" t="f18" r="f16" b="f17"/>
            <a:pathLst>
              <a:path w="21600" h="205750800">
                <a:moveTo>
                  <a:pt x="f2" y="f2"/>
                </a:moveTo>
                <a:lnTo>
                  <a:pt x="f3" y="f4"/>
                </a:lnTo>
              </a:path>
            </a:pathLst>
          </a:custGeom>
          <a:noFill/>
          <a:ln w="9528" cap="flat">
            <a:solidFill>
              <a:srgbClr val="6F6F74"/>
            </a:solidFill>
            <a:prstDash val="solid"/>
            <a:round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7" name="Google Shape;146;p23">
            <a:extLst>
              <a:ext uri="{FF2B5EF4-FFF2-40B4-BE49-F238E27FC236}">
                <a16:creationId xmlns:a16="http://schemas.microsoft.com/office/drawing/2014/main" id="{A379A440-C323-72A8-0603-A23E1F8F73FB}"/>
              </a:ext>
            </a:extLst>
          </p:cNvPr>
          <p:cNvSpPr/>
          <p:nvPr/>
        </p:nvSpPr>
        <p:spPr>
          <a:xfrm>
            <a:off x="8156521" y="5715000"/>
            <a:ext cx="548640" cy="548640"/>
          </a:xfrm>
          <a:custGeom>
            <a:avLst/>
            <a:gdLst>
              <a:gd name="f0" fmla="val w"/>
              <a:gd name="f1" fmla="val h"/>
              <a:gd name="f2" fmla="val 0"/>
              <a:gd name="f3" fmla="val 21600"/>
              <a:gd name="f4" fmla="val 10800"/>
              <a:gd name="f5" fmla="*/ f0 1 21600"/>
              <a:gd name="f6" fmla="*/ f1 1 21600"/>
              <a:gd name="f7" fmla="+- f3 0 f2"/>
              <a:gd name="f8" fmla="*/ f7 1 21600"/>
              <a:gd name="f9" fmla="*/ f2 1 f8"/>
              <a:gd name="f10" fmla="*/ f3 1 f8"/>
              <a:gd name="f11" fmla="*/ f9 f5 1"/>
              <a:gd name="f12" fmla="*/ f10 f5 1"/>
              <a:gd name="f13" fmla="*/ f10 f6 1"/>
              <a:gd name="f14" fmla="*/ f9 f6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1" t="f14" r="f12" b="f13"/>
            <a:pathLst>
              <a:path w="21600" h="21600">
                <a:moveTo>
                  <a:pt x="f2" y="f4"/>
                </a:moveTo>
                <a:close/>
              </a:path>
            </a:pathLst>
          </a:custGeom>
          <a:solidFill>
            <a:srgbClr val="6F6F74"/>
          </a:solidFill>
          <a:ln cap="flat">
            <a:noFill/>
            <a:prstDash val="solid"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8" name="Google Shape;147;p23">
            <a:extLst>
              <a:ext uri="{FF2B5EF4-FFF2-40B4-BE49-F238E27FC236}">
                <a16:creationId xmlns:a16="http://schemas.microsoft.com/office/drawing/2014/main" id="{0CE4D62C-1287-143D-A279-9E9F1A439DC7}"/>
              </a:ext>
            </a:extLst>
          </p:cNvPr>
          <p:cNvSpPr txBox="1">
            <a:spLocks noGrp="1"/>
          </p:cNvSpPr>
          <p:nvPr>
            <p:ph type="dt" sz="half" idx="2"/>
          </p:nvPr>
        </p:nvSpPr>
        <p:spPr>
          <a:xfrm rot="5400013">
            <a:off x="7589163" y="1081799"/>
            <a:ext cx="2011680" cy="384121"/>
          </a:xfrm>
          <a:prstGeom prst="rect">
            <a:avLst/>
          </a:prstGeom>
          <a:noFill/>
          <a:ln>
            <a:noFill/>
          </a:ln>
        </p:spPr>
        <p:txBody>
          <a:bodyPr vert="horz" wrap="square" lIns="91421" tIns="45701" rIns="91421" bIns="45701" anchor="ctr" anchorCtr="0" compatLnSpc="1">
            <a:normAutofit/>
          </a:bodyPr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fr-FR" sz="1800" b="0" i="0" u="none" strike="noStrike" kern="0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</a:defRPr>
            </a:lvl1pPr>
          </a:lstStyle>
          <a:p>
            <a:pPr lvl="0"/>
            <a:endParaRPr lang="fr-FR"/>
          </a:p>
        </p:txBody>
      </p:sp>
      <p:sp>
        <p:nvSpPr>
          <p:cNvPr id="9" name="Google Shape;148;p23">
            <a:extLst>
              <a:ext uri="{FF2B5EF4-FFF2-40B4-BE49-F238E27FC236}">
                <a16:creationId xmlns:a16="http://schemas.microsoft.com/office/drawing/2014/main" id="{425F5693-9861-36EE-A24E-871421C0E000}"/>
              </a:ext>
            </a:extLst>
          </p:cNvPr>
          <p:cNvSpPr txBox="1">
            <a:spLocks noGrp="1"/>
          </p:cNvSpPr>
          <p:nvPr>
            <p:ph type="ftr" sz="quarter" idx="3"/>
          </p:nvPr>
        </p:nvSpPr>
        <p:spPr>
          <a:xfrm rot="5400013">
            <a:off x="6990121" y="3737161"/>
            <a:ext cx="3200400" cy="36576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21" tIns="45701" rIns="91421" bIns="45701" anchor="ctr" anchorCtr="0" compatLnSpc="1">
            <a:normAutofit/>
          </a:bodyPr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fr-FR" sz="1800" b="0" i="0" u="none" strike="noStrike" kern="0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</a:defRPr>
            </a:lvl1pPr>
          </a:lstStyle>
          <a:p>
            <a:pPr lvl="0"/>
            <a:endParaRPr lang="fr-FR"/>
          </a:p>
        </p:txBody>
      </p:sp>
      <p:sp>
        <p:nvSpPr>
          <p:cNvPr id="10" name="Google Shape;149;p23">
            <a:extLst>
              <a:ext uri="{FF2B5EF4-FFF2-40B4-BE49-F238E27FC236}">
                <a16:creationId xmlns:a16="http://schemas.microsoft.com/office/drawing/2014/main" id="{0FBE71FA-3C18-0069-E8BE-770E542D82A5}"/>
              </a:ext>
            </a:extLst>
          </p:cNvPr>
          <p:cNvSpPr txBox="1">
            <a:spLocks noGrp="1"/>
          </p:cNvSpPr>
          <p:nvPr>
            <p:ph type="sldNum" sz="quarter" idx="4"/>
          </p:nvPr>
        </p:nvSpPr>
        <p:spPr>
          <a:xfrm>
            <a:off x="8129162" y="5734083"/>
            <a:ext cx="609484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91421" tIns="45701" rIns="91421" bIns="45701" anchor="ctr" anchorCtr="1" compatLnSpc="1">
            <a:normAutofit/>
          </a:bodyPr>
          <a:lstStyle>
            <a:lvl1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fr-FR" sz="1400" b="1" i="0" u="none" strike="noStrike" kern="0" cap="none" spc="0" baseline="0">
                <a:solidFill>
                  <a:srgbClr val="FFFFFF"/>
                </a:solidFill>
                <a:uFillTx/>
                <a:latin typeface="Century Schoolbook"/>
                <a:ea typeface="Century Schoolbook"/>
                <a:cs typeface="Century Schoolbook"/>
              </a:defRPr>
            </a:lvl1pPr>
          </a:lstStyle>
          <a:p>
            <a:pPr lvl="0"/>
            <a:fld id="{77091E3C-4F67-40EB-B982-EFBB7881D2D4}" type="slidenum">
              <a:t>‹N°›</a:t>
            </a:fld>
            <a:endParaRPr lang="fr-FR"/>
          </a:p>
        </p:txBody>
      </p:sp>
      <p:sp>
        <p:nvSpPr>
          <p:cNvPr id="11" name="Google Shape;150;p23">
            <a:extLst>
              <a:ext uri="{FF2B5EF4-FFF2-40B4-BE49-F238E27FC236}">
                <a16:creationId xmlns:a16="http://schemas.microsoft.com/office/drawing/2014/main" id="{51F85430-7230-046A-054C-DC63C0BBCBDD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57200" y="273597"/>
            <a:ext cx="8229243" cy="1144801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ctr" anchorCtr="0" compatLnSpc="1">
            <a:normAutofit/>
          </a:bodyPr>
          <a:lstStyle/>
          <a:p>
            <a:pPr lvl="0"/>
            <a:endParaRPr lang="fr-FR"/>
          </a:p>
        </p:txBody>
      </p:sp>
      <p:sp>
        <p:nvSpPr>
          <p:cNvPr id="12" name="Google Shape;151;p23">
            <a:extLst>
              <a:ext uri="{FF2B5EF4-FFF2-40B4-BE49-F238E27FC236}">
                <a16:creationId xmlns:a16="http://schemas.microsoft.com/office/drawing/2014/main" id="{8FC7AB99-7CC6-FDEB-D49F-29A456C1E082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457200" y="1604515"/>
            <a:ext cx="8229243" cy="3977283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rmAutofit/>
          </a:bodyPr>
          <a:lstStyle/>
          <a:p>
            <a:pPr lvl="0"/>
            <a:r>
              <a:rPr lang="fr-FR"/>
              <a:t>Modifier les styles du texte du masque Deuxième niveau Troisième niveau Quatrième niveau Cinquième niveau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</p:sldLayoutIdLst>
  <p:txStyles>
    <p:titleStyle>
      <a:lvl1pPr marL="0" marR="0" lvl="0" indent="0" algn="l" defTabSz="914400" rtl="0" fontAlgn="auto" hangingPunct="1">
        <a:lnSpc>
          <a:spcPct val="100000"/>
        </a:lnSpc>
        <a:spcBef>
          <a:spcPts val="0"/>
        </a:spcBef>
        <a:spcAft>
          <a:spcPts val="0"/>
        </a:spcAft>
        <a:buNone/>
        <a:tabLst/>
        <a:defRPr lang="fr-FR" sz="1800" b="0" i="0" u="none" strike="noStrike" kern="0" cap="none" spc="0" baseline="0">
          <a:solidFill>
            <a:srgbClr val="000000"/>
          </a:solidFill>
          <a:uFillTx/>
          <a:latin typeface="Arial"/>
          <a:ea typeface="Arial"/>
          <a:cs typeface="Arial"/>
        </a:defRPr>
      </a:lvl1pPr>
    </p:titleStyle>
    <p:bodyStyle>
      <a:lvl1pPr marL="457200" marR="0" lvl="0" indent="-228600" algn="l" defTabSz="914400" rtl="0" fontAlgn="auto" hangingPunct="1">
        <a:lnSpc>
          <a:spcPct val="100000"/>
        </a:lnSpc>
        <a:spcBef>
          <a:spcPts val="0"/>
        </a:spcBef>
        <a:spcAft>
          <a:spcPts val="0"/>
        </a:spcAft>
        <a:buNone/>
        <a:tabLst/>
        <a:defRPr lang="fr-FR" sz="1800" b="0" i="0" u="none" strike="noStrike" kern="0" cap="none" spc="0" baseline="0">
          <a:solidFill>
            <a:srgbClr val="000000"/>
          </a:solidFill>
          <a:uFillTx/>
          <a:latin typeface="Arial"/>
          <a:ea typeface="Arial"/>
          <a:cs typeface="Arial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201;p25">
            <a:extLst>
              <a:ext uri="{FF2B5EF4-FFF2-40B4-BE49-F238E27FC236}">
                <a16:creationId xmlns:a16="http://schemas.microsoft.com/office/drawing/2014/main" id="{28080FD0-C874-A9B8-2893-EDD5C4F88699}"/>
              </a:ext>
            </a:extLst>
          </p:cNvPr>
          <p:cNvSpPr/>
          <p:nvPr/>
        </p:nvSpPr>
        <p:spPr>
          <a:xfrm>
            <a:off x="8763115" y="0"/>
            <a:ext cx="356" cy="6858000"/>
          </a:xfrm>
          <a:custGeom>
            <a:avLst/>
            <a:gdLst>
              <a:gd name="f0" fmla="val w"/>
              <a:gd name="f1" fmla="val h"/>
              <a:gd name="f2" fmla="val 0"/>
              <a:gd name="f3" fmla="val 21600"/>
              <a:gd name="f4" fmla="val 205750800"/>
              <a:gd name="f5" fmla="*/ f0 1 21600"/>
              <a:gd name="f6" fmla="*/ f1 1 205750800"/>
              <a:gd name="f7" fmla="+- f4 0 f2"/>
              <a:gd name="f8" fmla="+- f3 0 f2"/>
              <a:gd name="f9" fmla="*/ f8 1 21600"/>
              <a:gd name="f10" fmla="*/ f7 1 205750800"/>
              <a:gd name="f11" fmla="*/ f2 1 f9"/>
              <a:gd name="f12" fmla="*/ f3 1 f9"/>
              <a:gd name="f13" fmla="*/ f2 1 f10"/>
              <a:gd name="f14" fmla="*/ f4 1 f10"/>
              <a:gd name="f15" fmla="*/ f11 f5 1"/>
              <a:gd name="f16" fmla="*/ f12 f5 1"/>
              <a:gd name="f17" fmla="*/ f14 f6 1"/>
              <a:gd name="f18" fmla="*/ f13 f6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5" t="f18" r="f16" b="f17"/>
            <a:pathLst>
              <a:path w="21600" h="205750800">
                <a:moveTo>
                  <a:pt x="f2" y="f2"/>
                </a:moveTo>
                <a:lnTo>
                  <a:pt x="f3" y="f4"/>
                </a:lnTo>
              </a:path>
            </a:pathLst>
          </a:custGeom>
          <a:noFill/>
          <a:ln w="38148" cap="flat">
            <a:solidFill>
              <a:srgbClr val="BBBBBC"/>
            </a:solidFill>
            <a:prstDash val="solid"/>
            <a:round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3" name="Google Shape;202;p25">
            <a:extLst>
              <a:ext uri="{FF2B5EF4-FFF2-40B4-BE49-F238E27FC236}">
                <a16:creationId xmlns:a16="http://schemas.microsoft.com/office/drawing/2014/main" id="{40240837-707E-5260-AE92-E2F5CDB5EF81}"/>
              </a:ext>
            </a:extLst>
          </p:cNvPr>
          <p:cNvSpPr/>
          <p:nvPr/>
        </p:nvSpPr>
        <p:spPr>
          <a:xfrm>
            <a:off x="76315" y="0"/>
            <a:ext cx="356" cy="6858000"/>
          </a:xfrm>
          <a:custGeom>
            <a:avLst/>
            <a:gdLst>
              <a:gd name="f0" fmla="val w"/>
              <a:gd name="f1" fmla="val h"/>
              <a:gd name="f2" fmla="val 0"/>
              <a:gd name="f3" fmla="val 21600"/>
              <a:gd name="f4" fmla="val 205750800"/>
              <a:gd name="f5" fmla="*/ f0 1 21600"/>
              <a:gd name="f6" fmla="*/ f1 1 205750800"/>
              <a:gd name="f7" fmla="+- f4 0 f2"/>
              <a:gd name="f8" fmla="+- f3 0 f2"/>
              <a:gd name="f9" fmla="*/ f8 1 21600"/>
              <a:gd name="f10" fmla="*/ f7 1 205750800"/>
              <a:gd name="f11" fmla="*/ f2 1 f9"/>
              <a:gd name="f12" fmla="*/ f3 1 f9"/>
              <a:gd name="f13" fmla="*/ f2 1 f10"/>
              <a:gd name="f14" fmla="*/ f4 1 f10"/>
              <a:gd name="f15" fmla="*/ f11 f5 1"/>
              <a:gd name="f16" fmla="*/ f12 f5 1"/>
              <a:gd name="f17" fmla="*/ f14 f6 1"/>
              <a:gd name="f18" fmla="*/ f13 f6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5" t="f18" r="f16" b="f17"/>
            <a:pathLst>
              <a:path w="21600" h="205750800">
                <a:moveTo>
                  <a:pt x="f2" y="f2"/>
                </a:moveTo>
                <a:lnTo>
                  <a:pt x="f3" y="f4"/>
                </a:lnTo>
              </a:path>
            </a:pathLst>
          </a:custGeom>
          <a:noFill/>
          <a:ln w="57223" cap="flat">
            <a:solidFill>
              <a:srgbClr val="BBBBBC"/>
            </a:solidFill>
            <a:prstDash val="solid"/>
            <a:round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4" name="Google Shape;203;p25">
            <a:extLst>
              <a:ext uri="{FF2B5EF4-FFF2-40B4-BE49-F238E27FC236}">
                <a16:creationId xmlns:a16="http://schemas.microsoft.com/office/drawing/2014/main" id="{573461AC-FE9C-F61E-7E66-A349B93697A4}"/>
              </a:ext>
            </a:extLst>
          </p:cNvPr>
          <p:cNvSpPr/>
          <p:nvPr/>
        </p:nvSpPr>
        <p:spPr>
          <a:xfrm>
            <a:off x="8991715" y="0"/>
            <a:ext cx="356" cy="6858000"/>
          </a:xfrm>
          <a:custGeom>
            <a:avLst/>
            <a:gdLst>
              <a:gd name="f0" fmla="val w"/>
              <a:gd name="f1" fmla="val h"/>
              <a:gd name="f2" fmla="val 0"/>
              <a:gd name="f3" fmla="val 21600"/>
              <a:gd name="f4" fmla="val 205750800"/>
              <a:gd name="f5" fmla="*/ f0 1 21600"/>
              <a:gd name="f6" fmla="*/ f1 1 205750800"/>
              <a:gd name="f7" fmla="+- f4 0 f2"/>
              <a:gd name="f8" fmla="+- f3 0 f2"/>
              <a:gd name="f9" fmla="*/ f8 1 21600"/>
              <a:gd name="f10" fmla="*/ f7 1 205750800"/>
              <a:gd name="f11" fmla="*/ f2 1 f9"/>
              <a:gd name="f12" fmla="*/ f3 1 f9"/>
              <a:gd name="f13" fmla="*/ f2 1 f10"/>
              <a:gd name="f14" fmla="*/ f4 1 f10"/>
              <a:gd name="f15" fmla="*/ f11 f5 1"/>
              <a:gd name="f16" fmla="*/ f12 f5 1"/>
              <a:gd name="f17" fmla="*/ f14 f6 1"/>
              <a:gd name="f18" fmla="*/ f13 f6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5" t="f18" r="f16" b="f17"/>
            <a:pathLst>
              <a:path w="21600" h="205750800">
                <a:moveTo>
                  <a:pt x="f2" y="f2"/>
                </a:moveTo>
                <a:lnTo>
                  <a:pt x="f3" y="f4"/>
                </a:lnTo>
              </a:path>
            </a:pathLst>
          </a:custGeom>
          <a:noFill/>
          <a:ln w="19074" cap="flat">
            <a:solidFill>
              <a:srgbClr val="6F6F74"/>
            </a:solidFill>
            <a:prstDash val="solid"/>
            <a:round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5" name="Google Shape;204;p25">
            <a:extLst>
              <a:ext uri="{FF2B5EF4-FFF2-40B4-BE49-F238E27FC236}">
                <a16:creationId xmlns:a16="http://schemas.microsoft.com/office/drawing/2014/main" id="{29025BD0-BE21-A50D-7FE1-4A1EFB213C26}"/>
              </a:ext>
            </a:extLst>
          </p:cNvPr>
          <p:cNvSpPr/>
          <p:nvPr/>
        </p:nvSpPr>
        <p:spPr>
          <a:xfrm>
            <a:off x="8839084" y="0"/>
            <a:ext cx="304915" cy="6858000"/>
          </a:xfrm>
          <a:custGeom>
            <a:avLst/>
            <a:gdLst>
              <a:gd name="f0" fmla="val w"/>
              <a:gd name="f1" fmla="val h"/>
              <a:gd name="f2" fmla="val 0"/>
              <a:gd name="f3" fmla="val 21600"/>
              <a:gd name="f4" fmla="*/ f0 1 21600"/>
              <a:gd name="f5" fmla="*/ f1 1 21600"/>
              <a:gd name="f6" fmla="+- f3 0 f2"/>
              <a:gd name="f7" fmla="*/ f6 1 21600"/>
              <a:gd name="f8" fmla="*/ f2 1 f7"/>
              <a:gd name="f9" fmla="*/ f3 1 f7"/>
              <a:gd name="f10" fmla="*/ f8 f4 1"/>
              <a:gd name="f11" fmla="*/ f9 f4 1"/>
              <a:gd name="f12" fmla="*/ f9 f5 1"/>
              <a:gd name="f13" fmla="*/ f8 f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0" t="f13" r="f11" b="f12"/>
            <a:pathLst>
              <a:path w="21600" h="21600">
                <a:moveTo>
                  <a:pt x="f2" y="f2"/>
                </a:moveTo>
                <a:lnTo>
                  <a:pt x="f3" y="f2"/>
                </a:lnTo>
                <a:lnTo>
                  <a:pt x="f3" y="f3"/>
                </a:lnTo>
                <a:lnTo>
                  <a:pt x="f2" y="f3"/>
                </a:lnTo>
                <a:close/>
              </a:path>
            </a:pathLst>
          </a:custGeom>
          <a:solidFill>
            <a:srgbClr val="BBBBBC">
              <a:alpha val="86666"/>
            </a:srgbClr>
          </a:solidFill>
          <a:ln cap="flat">
            <a:noFill/>
            <a:prstDash val="solid"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6" name="Google Shape;205;p25">
            <a:extLst>
              <a:ext uri="{FF2B5EF4-FFF2-40B4-BE49-F238E27FC236}">
                <a16:creationId xmlns:a16="http://schemas.microsoft.com/office/drawing/2014/main" id="{251F3EAA-76C6-8065-4843-542225CB967F}"/>
              </a:ext>
            </a:extLst>
          </p:cNvPr>
          <p:cNvSpPr/>
          <p:nvPr/>
        </p:nvSpPr>
        <p:spPr>
          <a:xfrm>
            <a:off x="8915400" y="0"/>
            <a:ext cx="356" cy="6858000"/>
          </a:xfrm>
          <a:custGeom>
            <a:avLst/>
            <a:gdLst>
              <a:gd name="f0" fmla="val w"/>
              <a:gd name="f1" fmla="val h"/>
              <a:gd name="f2" fmla="val 0"/>
              <a:gd name="f3" fmla="val 21600"/>
              <a:gd name="f4" fmla="val 205750800"/>
              <a:gd name="f5" fmla="*/ f0 1 21600"/>
              <a:gd name="f6" fmla="*/ f1 1 205750800"/>
              <a:gd name="f7" fmla="+- f4 0 f2"/>
              <a:gd name="f8" fmla="+- f3 0 f2"/>
              <a:gd name="f9" fmla="*/ f8 1 21600"/>
              <a:gd name="f10" fmla="*/ f7 1 205750800"/>
              <a:gd name="f11" fmla="*/ f2 1 f9"/>
              <a:gd name="f12" fmla="*/ f3 1 f9"/>
              <a:gd name="f13" fmla="*/ f2 1 f10"/>
              <a:gd name="f14" fmla="*/ f4 1 f10"/>
              <a:gd name="f15" fmla="*/ f11 f5 1"/>
              <a:gd name="f16" fmla="*/ f12 f5 1"/>
              <a:gd name="f17" fmla="*/ f14 f6 1"/>
              <a:gd name="f18" fmla="*/ f13 f6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5" t="f18" r="f16" b="f17"/>
            <a:pathLst>
              <a:path w="21600" h="205750800">
                <a:moveTo>
                  <a:pt x="f2" y="f2"/>
                </a:moveTo>
                <a:lnTo>
                  <a:pt x="f3" y="f4"/>
                </a:lnTo>
              </a:path>
            </a:pathLst>
          </a:custGeom>
          <a:noFill/>
          <a:ln w="9528" cap="flat">
            <a:solidFill>
              <a:srgbClr val="6F6F74"/>
            </a:solidFill>
            <a:prstDash val="solid"/>
            <a:round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7" name="Google Shape;206;p25">
            <a:extLst>
              <a:ext uri="{FF2B5EF4-FFF2-40B4-BE49-F238E27FC236}">
                <a16:creationId xmlns:a16="http://schemas.microsoft.com/office/drawing/2014/main" id="{09110F6A-3462-E2B7-F53B-B7D3121E3482}"/>
              </a:ext>
            </a:extLst>
          </p:cNvPr>
          <p:cNvSpPr/>
          <p:nvPr/>
        </p:nvSpPr>
        <p:spPr>
          <a:xfrm>
            <a:off x="8156521" y="5715000"/>
            <a:ext cx="548640" cy="548640"/>
          </a:xfrm>
          <a:custGeom>
            <a:avLst/>
            <a:gdLst>
              <a:gd name="f0" fmla="val w"/>
              <a:gd name="f1" fmla="val h"/>
              <a:gd name="f2" fmla="val 0"/>
              <a:gd name="f3" fmla="val 21600"/>
              <a:gd name="f4" fmla="val 10800"/>
              <a:gd name="f5" fmla="*/ f0 1 21600"/>
              <a:gd name="f6" fmla="*/ f1 1 21600"/>
              <a:gd name="f7" fmla="+- f3 0 f2"/>
              <a:gd name="f8" fmla="*/ f7 1 21600"/>
              <a:gd name="f9" fmla="*/ f2 1 f8"/>
              <a:gd name="f10" fmla="*/ f3 1 f8"/>
              <a:gd name="f11" fmla="*/ f9 f5 1"/>
              <a:gd name="f12" fmla="*/ f10 f5 1"/>
              <a:gd name="f13" fmla="*/ f10 f6 1"/>
              <a:gd name="f14" fmla="*/ f9 f6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1" t="f14" r="f12" b="f13"/>
            <a:pathLst>
              <a:path w="21600" h="21600">
                <a:moveTo>
                  <a:pt x="f2" y="f4"/>
                </a:moveTo>
                <a:close/>
              </a:path>
            </a:pathLst>
          </a:custGeom>
          <a:solidFill>
            <a:srgbClr val="6F6F74"/>
          </a:solidFill>
          <a:ln cap="flat">
            <a:noFill/>
            <a:prstDash val="solid"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8" name="Google Shape;207;p25">
            <a:extLst>
              <a:ext uri="{FF2B5EF4-FFF2-40B4-BE49-F238E27FC236}">
                <a16:creationId xmlns:a16="http://schemas.microsoft.com/office/drawing/2014/main" id="{58777B61-5313-C367-3E7B-84980A7C6BBE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57200" y="274676"/>
            <a:ext cx="7467484" cy="11430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21" tIns="45701" rIns="91421" bIns="45701" anchor="b" anchorCtr="0" compatLnSpc="1">
            <a:normAutofit/>
          </a:bodyPr>
          <a:lstStyle/>
          <a:p>
            <a:pPr lvl="0"/>
            <a:endParaRPr lang="fr-FR"/>
          </a:p>
        </p:txBody>
      </p:sp>
      <p:sp>
        <p:nvSpPr>
          <p:cNvPr id="9" name="Google Shape;208;p25">
            <a:extLst>
              <a:ext uri="{FF2B5EF4-FFF2-40B4-BE49-F238E27FC236}">
                <a16:creationId xmlns:a16="http://schemas.microsoft.com/office/drawing/2014/main" id="{35E569B8-66DE-A877-29CC-D6B5BB8A878F}"/>
              </a:ext>
            </a:extLst>
          </p:cNvPr>
          <p:cNvSpPr txBox="1">
            <a:spLocks noGrp="1"/>
          </p:cNvSpPr>
          <p:nvPr>
            <p:ph type="dt" sz="half" idx="2"/>
          </p:nvPr>
        </p:nvSpPr>
        <p:spPr>
          <a:xfrm rot="5400013">
            <a:off x="7589163" y="1081799"/>
            <a:ext cx="2011680" cy="384121"/>
          </a:xfrm>
          <a:prstGeom prst="rect">
            <a:avLst/>
          </a:prstGeom>
          <a:noFill/>
          <a:ln>
            <a:noFill/>
          </a:ln>
        </p:spPr>
        <p:txBody>
          <a:bodyPr vert="horz" wrap="square" lIns="91421" tIns="45701" rIns="91421" bIns="45701" anchor="ctr" anchorCtr="0" compatLnSpc="1">
            <a:normAutofit/>
          </a:bodyPr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fr-FR" sz="1800" b="0" i="0" u="none" strike="noStrike" kern="0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</a:defRPr>
            </a:lvl1pPr>
          </a:lstStyle>
          <a:p>
            <a:pPr lvl="0"/>
            <a:endParaRPr lang="fr-FR"/>
          </a:p>
        </p:txBody>
      </p:sp>
      <p:sp>
        <p:nvSpPr>
          <p:cNvPr id="10" name="Google Shape;209;p25">
            <a:extLst>
              <a:ext uri="{FF2B5EF4-FFF2-40B4-BE49-F238E27FC236}">
                <a16:creationId xmlns:a16="http://schemas.microsoft.com/office/drawing/2014/main" id="{08556BF8-3765-107B-0E9E-609D7DF0A98B}"/>
              </a:ext>
            </a:extLst>
          </p:cNvPr>
          <p:cNvSpPr txBox="1">
            <a:spLocks noGrp="1"/>
          </p:cNvSpPr>
          <p:nvPr>
            <p:ph type="sldNum" sz="quarter" idx="4"/>
          </p:nvPr>
        </p:nvSpPr>
        <p:spPr>
          <a:xfrm>
            <a:off x="8129162" y="5734083"/>
            <a:ext cx="609484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91421" tIns="45701" rIns="91421" bIns="45701" anchor="ctr" anchorCtr="1" compatLnSpc="1">
            <a:normAutofit/>
          </a:bodyPr>
          <a:lstStyle>
            <a:lvl1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fr-FR" sz="1400" b="1" i="0" u="none" strike="noStrike" kern="0" cap="none" spc="0" baseline="0">
                <a:solidFill>
                  <a:srgbClr val="FFFFFF"/>
                </a:solidFill>
                <a:uFillTx/>
                <a:latin typeface="Century Schoolbook"/>
                <a:ea typeface="Century Schoolbook"/>
                <a:cs typeface="Century Schoolbook"/>
              </a:defRPr>
            </a:lvl1pPr>
          </a:lstStyle>
          <a:p>
            <a:pPr lvl="0"/>
            <a:fld id="{EB720FD4-84ED-4C9E-825F-B91E077F083A}" type="slidenum">
              <a:t>‹N°›</a:t>
            </a:fld>
            <a:endParaRPr lang="fr-FR"/>
          </a:p>
        </p:txBody>
      </p:sp>
      <p:sp>
        <p:nvSpPr>
          <p:cNvPr id="11" name="Google Shape;210;p25">
            <a:extLst>
              <a:ext uri="{FF2B5EF4-FFF2-40B4-BE49-F238E27FC236}">
                <a16:creationId xmlns:a16="http://schemas.microsoft.com/office/drawing/2014/main" id="{29AF801F-7AB4-8FC0-253E-55FA332338DB}"/>
              </a:ext>
            </a:extLst>
          </p:cNvPr>
          <p:cNvSpPr txBox="1">
            <a:spLocks noGrp="1"/>
          </p:cNvSpPr>
          <p:nvPr>
            <p:ph type="ftr" sz="quarter" idx="3"/>
          </p:nvPr>
        </p:nvSpPr>
        <p:spPr>
          <a:xfrm rot="5400013">
            <a:off x="6990121" y="3737161"/>
            <a:ext cx="3200400" cy="36576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21" tIns="45701" rIns="91421" bIns="45701" anchor="ctr" anchorCtr="0" compatLnSpc="1">
            <a:normAutofit/>
          </a:bodyPr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fr-FR" sz="1800" b="0" i="0" u="none" strike="noStrike" kern="0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</a:defRPr>
            </a:lvl1pPr>
          </a:lstStyle>
          <a:p>
            <a:pPr lvl="0"/>
            <a:endParaRPr lang="fr-FR"/>
          </a:p>
        </p:txBody>
      </p:sp>
      <p:sp>
        <p:nvSpPr>
          <p:cNvPr id="12" name="Google Shape;211;p25">
            <a:extLst>
              <a:ext uri="{FF2B5EF4-FFF2-40B4-BE49-F238E27FC236}">
                <a16:creationId xmlns:a16="http://schemas.microsoft.com/office/drawing/2014/main" id="{AD96B2CE-D3F3-5D23-4700-0B02FE0DCC1C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457200" y="1604515"/>
            <a:ext cx="8229243" cy="3977283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>
            <a:normAutofit/>
          </a:bodyPr>
          <a:lstStyle/>
          <a:p>
            <a:pPr lvl="0"/>
            <a:r>
              <a:rPr lang="fr-FR"/>
              <a:t>Modifier les styles du texte du masque Deuxième niveau Troisième niveau Quatrième niveau Cinquième niveau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  <p:sldLayoutId id="2147483699" r:id="rId12"/>
  </p:sldLayoutIdLst>
  <p:txStyles>
    <p:titleStyle>
      <a:lvl1pPr marL="0" marR="0" lvl="0" indent="0" algn="l" defTabSz="914400" rtl="0" fontAlgn="auto" hangingPunct="1">
        <a:lnSpc>
          <a:spcPct val="100000"/>
        </a:lnSpc>
        <a:spcBef>
          <a:spcPts val="0"/>
        </a:spcBef>
        <a:spcAft>
          <a:spcPts val="0"/>
        </a:spcAft>
        <a:buNone/>
        <a:tabLst/>
        <a:defRPr lang="fr-FR" sz="1800" b="0" i="0" u="none" strike="noStrike" kern="0" cap="none" spc="0" baseline="0">
          <a:solidFill>
            <a:srgbClr val="000000"/>
          </a:solidFill>
          <a:uFillTx/>
          <a:latin typeface="Arial"/>
          <a:ea typeface="Arial"/>
          <a:cs typeface="Arial"/>
        </a:defRPr>
      </a:lvl1pPr>
    </p:titleStyle>
    <p:bodyStyle>
      <a:lvl1pPr marL="457200" marR="0" lvl="0" indent="-228600" algn="l" defTabSz="914400" rtl="0" fontAlgn="auto" hangingPunct="1">
        <a:lnSpc>
          <a:spcPct val="100000"/>
        </a:lnSpc>
        <a:spcBef>
          <a:spcPts val="0"/>
        </a:spcBef>
        <a:spcAft>
          <a:spcPts val="0"/>
        </a:spcAft>
        <a:buNone/>
        <a:tabLst/>
        <a:defRPr lang="fr-FR" sz="1800" b="0" i="0" u="none" strike="noStrike" kern="0" cap="none" spc="0" baseline="0">
          <a:solidFill>
            <a:srgbClr val="000000"/>
          </a:solidFill>
          <a:uFillTx/>
          <a:latin typeface="Arial"/>
          <a:ea typeface="Arial"/>
          <a:cs typeface="Arial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261;p71">
            <a:extLst>
              <a:ext uri="{FF2B5EF4-FFF2-40B4-BE49-F238E27FC236}">
                <a16:creationId xmlns:a16="http://schemas.microsoft.com/office/drawing/2014/main" id="{28638197-85FD-0C28-2407-2C6B4BEDBB23}"/>
              </a:ext>
            </a:extLst>
          </p:cNvPr>
          <p:cNvSpPr/>
          <p:nvPr/>
        </p:nvSpPr>
        <p:spPr>
          <a:xfrm>
            <a:off x="8763115" y="0"/>
            <a:ext cx="356" cy="6858000"/>
          </a:xfrm>
          <a:custGeom>
            <a:avLst/>
            <a:gdLst>
              <a:gd name="f0" fmla="val w"/>
              <a:gd name="f1" fmla="val h"/>
              <a:gd name="f2" fmla="val 0"/>
              <a:gd name="f3" fmla="val 21600"/>
              <a:gd name="f4" fmla="val 205750800"/>
              <a:gd name="f5" fmla="*/ f0 1 21600"/>
              <a:gd name="f6" fmla="*/ f1 1 205750800"/>
              <a:gd name="f7" fmla="+- f4 0 f2"/>
              <a:gd name="f8" fmla="+- f3 0 f2"/>
              <a:gd name="f9" fmla="*/ f8 1 21600"/>
              <a:gd name="f10" fmla="*/ f7 1 205750800"/>
              <a:gd name="f11" fmla="*/ f2 1 f9"/>
              <a:gd name="f12" fmla="*/ f3 1 f9"/>
              <a:gd name="f13" fmla="*/ f2 1 f10"/>
              <a:gd name="f14" fmla="*/ f4 1 f10"/>
              <a:gd name="f15" fmla="*/ f11 f5 1"/>
              <a:gd name="f16" fmla="*/ f12 f5 1"/>
              <a:gd name="f17" fmla="*/ f14 f6 1"/>
              <a:gd name="f18" fmla="*/ f13 f6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5" t="f18" r="f16" b="f17"/>
            <a:pathLst>
              <a:path w="21600" h="205750800">
                <a:moveTo>
                  <a:pt x="f2" y="f2"/>
                </a:moveTo>
                <a:lnTo>
                  <a:pt x="f3" y="f4"/>
                </a:lnTo>
              </a:path>
            </a:pathLst>
          </a:custGeom>
          <a:noFill/>
          <a:ln w="38148" cap="flat">
            <a:solidFill>
              <a:srgbClr val="BBBBBC"/>
            </a:solidFill>
            <a:prstDash val="solid"/>
            <a:round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3" name="Google Shape;262;p71">
            <a:extLst>
              <a:ext uri="{FF2B5EF4-FFF2-40B4-BE49-F238E27FC236}">
                <a16:creationId xmlns:a16="http://schemas.microsoft.com/office/drawing/2014/main" id="{204CD8F2-A370-CF13-4EFA-EFC57875FB2A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57200" y="274676"/>
            <a:ext cx="7467484" cy="11430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21" tIns="45701" rIns="91421" bIns="45701" anchor="b" anchorCtr="0" compatLnSpc="1">
            <a:normAutofit/>
          </a:bodyPr>
          <a:lstStyle/>
          <a:p>
            <a:pPr lvl="0"/>
            <a:endParaRPr lang="fr-FR"/>
          </a:p>
        </p:txBody>
      </p:sp>
      <p:sp>
        <p:nvSpPr>
          <p:cNvPr id="4" name="Google Shape;263;p71">
            <a:extLst>
              <a:ext uri="{FF2B5EF4-FFF2-40B4-BE49-F238E27FC236}">
                <a16:creationId xmlns:a16="http://schemas.microsoft.com/office/drawing/2014/main" id="{E54AC39B-9ABF-4007-1082-4D25DCF13F85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7467484" cy="4873678"/>
          </a:xfrm>
          <a:prstGeom prst="rect">
            <a:avLst/>
          </a:prstGeom>
          <a:noFill/>
          <a:ln>
            <a:noFill/>
          </a:ln>
        </p:spPr>
        <p:txBody>
          <a:bodyPr vert="horz" wrap="square" lIns="91421" tIns="45701" rIns="91421" bIns="45701" anchor="t" anchorCtr="0" compatLnSpc="1">
            <a:normAutofit/>
          </a:bodyPr>
          <a:lstStyle/>
          <a:p>
            <a:pPr lvl="0"/>
            <a:r>
              <a:rPr lang="fr-FR"/>
              <a:t>Modifier les styles du texte du masque Deuxième niveau Troisième niveau Quatrième niveau Cinquième niveau</a:t>
            </a:r>
          </a:p>
        </p:txBody>
      </p:sp>
      <p:sp>
        <p:nvSpPr>
          <p:cNvPr id="5" name="Google Shape;264;p71">
            <a:extLst>
              <a:ext uri="{FF2B5EF4-FFF2-40B4-BE49-F238E27FC236}">
                <a16:creationId xmlns:a16="http://schemas.microsoft.com/office/drawing/2014/main" id="{FC7B75E9-F5CA-DFF7-A092-7821188E3FB8}"/>
              </a:ext>
            </a:extLst>
          </p:cNvPr>
          <p:cNvSpPr txBox="1">
            <a:spLocks noGrp="1"/>
          </p:cNvSpPr>
          <p:nvPr>
            <p:ph type="dt" sz="half" idx="2"/>
          </p:nvPr>
        </p:nvSpPr>
        <p:spPr>
          <a:xfrm rot="5400013">
            <a:off x="7589163" y="1081799"/>
            <a:ext cx="2011680" cy="384121"/>
          </a:xfrm>
          <a:prstGeom prst="rect">
            <a:avLst/>
          </a:prstGeom>
          <a:noFill/>
          <a:ln>
            <a:noFill/>
          </a:ln>
        </p:spPr>
        <p:txBody>
          <a:bodyPr vert="horz" wrap="square" lIns="91421" tIns="45701" rIns="91421" bIns="45701" anchor="ctr" anchorCtr="0" compatLnSpc="1">
            <a:normAutofit/>
          </a:bodyPr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fr-FR" sz="1800" b="0" i="0" u="none" strike="noStrike" kern="0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</a:defRPr>
            </a:lvl1pPr>
          </a:lstStyle>
          <a:p>
            <a:pPr lvl="0"/>
            <a:endParaRPr lang="fr-FR"/>
          </a:p>
        </p:txBody>
      </p:sp>
      <p:sp>
        <p:nvSpPr>
          <p:cNvPr id="6" name="Google Shape;265;p71">
            <a:extLst>
              <a:ext uri="{FF2B5EF4-FFF2-40B4-BE49-F238E27FC236}">
                <a16:creationId xmlns:a16="http://schemas.microsoft.com/office/drawing/2014/main" id="{9BCEC8B8-F184-4DF5-398A-61CC327F6794}"/>
              </a:ext>
            </a:extLst>
          </p:cNvPr>
          <p:cNvSpPr txBox="1">
            <a:spLocks noGrp="1"/>
          </p:cNvSpPr>
          <p:nvPr>
            <p:ph type="ftr" sz="quarter" idx="3"/>
          </p:nvPr>
        </p:nvSpPr>
        <p:spPr>
          <a:xfrm rot="5400013">
            <a:off x="6990121" y="3737161"/>
            <a:ext cx="3200400" cy="36576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21" tIns="45701" rIns="91421" bIns="45701" anchor="ctr" anchorCtr="0" compatLnSpc="1">
            <a:normAutofit/>
          </a:bodyPr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fr-FR" sz="1800" b="0" i="0" u="none" strike="noStrike" kern="0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</a:defRPr>
            </a:lvl1pPr>
          </a:lstStyle>
          <a:p>
            <a:pPr lvl="0"/>
            <a:endParaRPr lang="fr-FR"/>
          </a:p>
        </p:txBody>
      </p:sp>
      <p:sp>
        <p:nvSpPr>
          <p:cNvPr id="7" name="Google Shape;266;p71">
            <a:extLst>
              <a:ext uri="{FF2B5EF4-FFF2-40B4-BE49-F238E27FC236}">
                <a16:creationId xmlns:a16="http://schemas.microsoft.com/office/drawing/2014/main" id="{FA6FF0A3-BC4B-BCFB-EDD0-64A1570262B7}"/>
              </a:ext>
            </a:extLst>
          </p:cNvPr>
          <p:cNvSpPr/>
          <p:nvPr/>
        </p:nvSpPr>
        <p:spPr>
          <a:xfrm>
            <a:off x="76315" y="0"/>
            <a:ext cx="356" cy="6858000"/>
          </a:xfrm>
          <a:custGeom>
            <a:avLst/>
            <a:gdLst>
              <a:gd name="f0" fmla="val w"/>
              <a:gd name="f1" fmla="val h"/>
              <a:gd name="f2" fmla="val 0"/>
              <a:gd name="f3" fmla="val 21600"/>
              <a:gd name="f4" fmla="val 205750800"/>
              <a:gd name="f5" fmla="*/ f0 1 21600"/>
              <a:gd name="f6" fmla="*/ f1 1 205750800"/>
              <a:gd name="f7" fmla="+- f4 0 f2"/>
              <a:gd name="f8" fmla="+- f3 0 f2"/>
              <a:gd name="f9" fmla="*/ f8 1 21600"/>
              <a:gd name="f10" fmla="*/ f7 1 205750800"/>
              <a:gd name="f11" fmla="*/ f2 1 f9"/>
              <a:gd name="f12" fmla="*/ f3 1 f9"/>
              <a:gd name="f13" fmla="*/ f2 1 f10"/>
              <a:gd name="f14" fmla="*/ f4 1 f10"/>
              <a:gd name="f15" fmla="*/ f11 f5 1"/>
              <a:gd name="f16" fmla="*/ f12 f5 1"/>
              <a:gd name="f17" fmla="*/ f14 f6 1"/>
              <a:gd name="f18" fmla="*/ f13 f6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5" t="f18" r="f16" b="f17"/>
            <a:pathLst>
              <a:path w="21600" h="205750800">
                <a:moveTo>
                  <a:pt x="f2" y="f2"/>
                </a:moveTo>
                <a:lnTo>
                  <a:pt x="f3" y="f4"/>
                </a:lnTo>
              </a:path>
            </a:pathLst>
          </a:custGeom>
          <a:noFill/>
          <a:ln w="57223" cap="flat">
            <a:solidFill>
              <a:srgbClr val="BBBBBC"/>
            </a:solidFill>
            <a:prstDash val="solid"/>
            <a:round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8" name="Google Shape;267;p71">
            <a:extLst>
              <a:ext uri="{FF2B5EF4-FFF2-40B4-BE49-F238E27FC236}">
                <a16:creationId xmlns:a16="http://schemas.microsoft.com/office/drawing/2014/main" id="{D757D6CB-813E-EE8B-39E1-7F8171093133}"/>
              </a:ext>
            </a:extLst>
          </p:cNvPr>
          <p:cNvSpPr/>
          <p:nvPr/>
        </p:nvSpPr>
        <p:spPr>
          <a:xfrm>
            <a:off x="8991715" y="0"/>
            <a:ext cx="356" cy="6858000"/>
          </a:xfrm>
          <a:custGeom>
            <a:avLst/>
            <a:gdLst>
              <a:gd name="f0" fmla="val w"/>
              <a:gd name="f1" fmla="val h"/>
              <a:gd name="f2" fmla="val 0"/>
              <a:gd name="f3" fmla="val 21600"/>
              <a:gd name="f4" fmla="val 205750800"/>
              <a:gd name="f5" fmla="*/ f0 1 21600"/>
              <a:gd name="f6" fmla="*/ f1 1 205750800"/>
              <a:gd name="f7" fmla="+- f4 0 f2"/>
              <a:gd name="f8" fmla="+- f3 0 f2"/>
              <a:gd name="f9" fmla="*/ f8 1 21600"/>
              <a:gd name="f10" fmla="*/ f7 1 205750800"/>
              <a:gd name="f11" fmla="*/ f2 1 f9"/>
              <a:gd name="f12" fmla="*/ f3 1 f9"/>
              <a:gd name="f13" fmla="*/ f2 1 f10"/>
              <a:gd name="f14" fmla="*/ f4 1 f10"/>
              <a:gd name="f15" fmla="*/ f11 f5 1"/>
              <a:gd name="f16" fmla="*/ f12 f5 1"/>
              <a:gd name="f17" fmla="*/ f14 f6 1"/>
              <a:gd name="f18" fmla="*/ f13 f6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5" t="f18" r="f16" b="f17"/>
            <a:pathLst>
              <a:path w="21600" h="205750800">
                <a:moveTo>
                  <a:pt x="f2" y="f2"/>
                </a:moveTo>
                <a:lnTo>
                  <a:pt x="f3" y="f4"/>
                </a:lnTo>
              </a:path>
            </a:pathLst>
          </a:custGeom>
          <a:noFill/>
          <a:ln w="19074" cap="flat">
            <a:solidFill>
              <a:srgbClr val="6F6F74"/>
            </a:solidFill>
            <a:prstDash val="solid"/>
            <a:round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9" name="Google Shape;268;p71">
            <a:extLst>
              <a:ext uri="{FF2B5EF4-FFF2-40B4-BE49-F238E27FC236}">
                <a16:creationId xmlns:a16="http://schemas.microsoft.com/office/drawing/2014/main" id="{27ABB10B-5816-774B-CB1A-D356DA3AC99B}"/>
              </a:ext>
            </a:extLst>
          </p:cNvPr>
          <p:cNvSpPr/>
          <p:nvPr/>
        </p:nvSpPr>
        <p:spPr>
          <a:xfrm>
            <a:off x="8839084" y="0"/>
            <a:ext cx="304915" cy="6858000"/>
          </a:xfrm>
          <a:custGeom>
            <a:avLst/>
            <a:gdLst>
              <a:gd name="f0" fmla="val w"/>
              <a:gd name="f1" fmla="val h"/>
              <a:gd name="f2" fmla="val 0"/>
              <a:gd name="f3" fmla="val 21600"/>
              <a:gd name="f4" fmla="*/ f0 1 21600"/>
              <a:gd name="f5" fmla="*/ f1 1 21600"/>
              <a:gd name="f6" fmla="+- f3 0 f2"/>
              <a:gd name="f7" fmla="*/ f6 1 21600"/>
              <a:gd name="f8" fmla="*/ f2 1 f7"/>
              <a:gd name="f9" fmla="*/ f3 1 f7"/>
              <a:gd name="f10" fmla="*/ f8 f4 1"/>
              <a:gd name="f11" fmla="*/ f9 f4 1"/>
              <a:gd name="f12" fmla="*/ f9 f5 1"/>
              <a:gd name="f13" fmla="*/ f8 f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0" t="f13" r="f11" b="f12"/>
            <a:pathLst>
              <a:path w="21600" h="21600">
                <a:moveTo>
                  <a:pt x="f2" y="f2"/>
                </a:moveTo>
                <a:lnTo>
                  <a:pt x="f3" y="f2"/>
                </a:lnTo>
                <a:lnTo>
                  <a:pt x="f3" y="f3"/>
                </a:lnTo>
                <a:lnTo>
                  <a:pt x="f2" y="f3"/>
                </a:lnTo>
                <a:close/>
              </a:path>
            </a:pathLst>
          </a:custGeom>
          <a:solidFill>
            <a:srgbClr val="BBBBBC">
              <a:alpha val="86666"/>
            </a:srgbClr>
          </a:solidFill>
          <a:ln cap="flat">
            <a:noFill/>
            <a:prstDash val="solid"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10" name="Google Shape;269;p71">
            <a:extLst>
              <a:ext uri="{FF2B5EF4-FFF2-40B4-BE49-F238E27FC236}">
                <a16:creationId xmlns:a16="http://schemas.microsoft.com/office/drawing/2014/main" id="{BB6B3BD6-E1BF-D1EE-EAE2-2739FC3780CF}"/>
              </a:ext>
            </a:extLst>
          </p:cNvPr>
          <p:cNvSpPr/>
          <p:nvPr/>
        </p:nvSpPr>
        <p:spPr>
          <a:xfrm>
            <a:off x="8915400" y="0"/>
            <a:ext cx="356" cy="6858000"/>
          </a:xfrm>
          <a:custGeom>
            <a:avLst/>
            <a:gdLst>
              <a:gd name="f0" fmla="val w"/>
              <a:gd name="f1" fmla="val h"/>
              <a:gd name="f2" fmla="val 0"/>
              <a:gd name="f3" fmla="val 21600"/>
              <a:gd name="f4" fmla="val 205750800"/>
              <a:gd name="f5" fmla="*/ f0 1 21600"/>
              <a:gd name="f6" fmla="*/ f1 1 205750800"/>
              <a:gd name="f7" fmla="+- f4 0 f2"/>
              <a:gd name="f8" fmla="+- f3 0 f2"/>
              <a:gd name="f9" fmla="*/ f8 1 21600"/>
              <a:gd name="f10" fmla="*/ f7 1 205750800"/>
              <a:gd name="f11" fmla="*/ f2 1 f9"/>
              <a:gd name="f12" fmla="*/ f3 1 f9"/>
              <a:gd name="f13" fmla="*/ f2 1 f10"/>
              <a:gd name="f14" fmla="*/ f4 1 f10"/>
              <a:gd name="f15" fmla="*/ f11 f5 1"/>
              <a:gd name="f16" fmla="*/ f12 f5 1"/>
              <a:gd name="f17" fmla="*/ f14 f6 1"/>
              <a:gd name="f18" fmla="*/ f13 f6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5" t="f18" r="f16" b="f17"/>
            <a:pathLst>
              <a:path w="21600" h="205750800">
                <a:moveTo>
                  <a:pt x="f2" y="f2"/>
                </a:moveTo>
                <a:lnTo>
                  <a:pt x="f3" y="f4"/>
                </a:lnTo>
              </a:path>
            </a:pathLst>
          </a:custGeom>
          <a:noFill/>
          <a:ln w="9528" cap="flat">
            <a:solidFill>
              <a:srgbClr val="6F6F74"/>
            </a:solidFill>
            <a:prstDash val="solid"/>
            <a:round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11" name="Google Shape;270;p71">
            <a:extLst>
              <a:ext uri="{FF2B5EF4-FFF2-40B4-BE49-F238E27FC236}">
                <a16:creationId xmlns:a16="http://schemas.microsoft.com/office/drawing/2014/main" id="{3A37C98D-2F07-71C1-2511-16AD744C2656}"/>
              </a:ext>
            </a:extLst>
          </p:cNvPr>
          <p:cNvSpPr/>
          <p:nvPr/>
        </p:nvSpPr>
        <p:spPr>
          <a:xfrm>
            <a:off x="8156521" y="5715000"/>
            <a:ext cx="548640" cy="548640"/>
          </a:xfrm>
          <a:custGeom>
            <a:avLst/>
            <a:gdLst>
              <a:gd name="f0" fmla="val w"/>
              <a:gd name="f1" fmla="val h"/>
              <a:gd name="f2" fmla="val 0"/>
              <a:gd name="f3" fmla="val 21600"/>
              <a:gd name="f4" fmla="val 10800"/>
              <a:gd name="f5" fmla="*/ f0 1 21600"/>
              <a:gd name="f6" fmla="*/ f1 1 21600"/>
              <a:gd name="f7" fmla="+- f3 0 f2"/>
              <a:gd name="f8" fmla="*/ f7 1 21600"/>
              <a:gd name="f9" fmla="*/ f2 1 f8"/>
              <a:gd name="f10" fmla="*/ f3 1 f8"/>
              <a:gd name="f11" fmla="*/ f9 f5 1"/>
              <a:gd name="f12" fmla="*/ f10 f5 1"/>
              <a:gd name="f13" fmla="*/ f10 f6 1"/>
              <a:gd name="f14" fmla="*/ f9 f6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1" t="f14" r="f12" b="f13"/>
            <a:pathLst>
              <a:path w="21600" h="21600">
                <a:moveTo>
                  <a:pt x="f2" y="f4"/>
                </a:moveTo>
                <a:close/>
              </a:path>
            </a:pathLst>
          </a:custGeom>
          <a:solidFill>
            <a:srgbClr val="6F6F74"/>
          </a:solidFill>
          <a:ln cap="flat">
            <a:noFill/>
            <a:prstDash val="solid"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12" name="Google Shape;271;p71">
            <a:extLst>
              <a:ext uri="{FF2B5EF4-FFF2-40B4-BE49-F238E27FC236}">
                <a16:creationId xmlns:a16="http://schemas.microsoft.com/office/drawing/2014/main" id="{4988051B-B9A3-834C-88E3-DD3F7E14BF9B}"/>
              </a:ext>
            </a:extLst>
          </p:cNvPr>
          <p:cNvSpPr txBox="1">
            <a:spLocks noGrp="1"/>
          </p:cNvSpPr>
          <p:nvPr>
            <p:ph type="sldNum" sz="quarter" idx="4"/>
          </p:nvPr>
        </p:nvSpPr>
        <p:spPr>
          <a:xfrm>
            <a:off x="8129162" y="5734083"/>
            <a:ext cx="609484" cy="521281"/>
          </a:xfrm>
          <a:prstGeom prst="rect">
            <a:avLst/>
          </a:prstGeom>
          <a:noFill/>
          <a:ln>
            <a:noFill/>
          </a:ln>
        </p:spPr>
        <p:txBody>
          <a:bodyPr vert="horz" wrap="square" lIns="91421" tIns="45701" rIns="91421" bIns="45701" anchor="ctr" anchorCtr="1" compatLnSpc="1">
            <a:normAutofit/>
          </a:bodyPr>
          <a:lstStyle>
            <a:lvl1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fr-FR" sz="1400" b="1" i="0" u="none" strike="noStrike" kern="0" cap="none" spc="0" baseline="0">
                <a:solidFill>
                  <a:srgbClr val="FFFFFF"/>
                </a:solidFill>
                <a:uFillTx/>
                <a:latin typeface="Century Schoolbook"/>
                <a:ea typeface="Century Schoolbook"/>
                <a:cs typeface="Century Schoolbook"/>
              </a:defRPr>
            </a:lvl1pPr>
          </a:lstStyle>
          <a:p>
            <a:pPr lvl="0"/>
            <a:fld id="{82CE22A3-50C9-4719-9B82-CC4D64296861}" type="slidenum"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  <p:sldLayoutId id="2147483708" r:id="rId8"/>
    <p:sldLayoutId id="2147483709" r:id="rId9"/>
    <p:sldLayoutId id="2147483710" r:id="rId10"/>
    <p:sldLayoutId id="2147483711" r:id="rId11"/>
    <p:sldLayoutId id="2147483712" r:id="rId12"/>
  </p:sldLayoutIdLst>
  <p:txStyles>
    <p:titleStyle>
      <a:lvl1pPr marL="0" marR="0" lvl="0" indent="0" algn="l" defTabSz="914400" rtl="0" fontAlgn="auto" hangingPunct="1">
        <a:lnSpc>
          <a:spcPct val="100000"/>
        </a:lnSpc>
        <a:spcBef>
          <a:spcPts val="0"/>
        </a:spcBef>
        <a:spcAft>
          <a:spcPts val="0"/>
        </a:spcAft>
        <a:buNone/>
        <a:tabLst/>
        <a:defRPr lang="fr-FR" sz="1800" b="0" i="0" u="none" strike="noStrike" kern="0" cap="none" spc="0" baseline="0">
          <a:solidFill>
            <a:srgbClr val="000000"/>
          </a:solidFill>
          <a:uFillTx/>
          <a:latin typeface="Arial"/>
          <a:ea typeface="Arial"/>
          <a:cs typeface="Arial"/>
        </a:defRPr>
      </a:lvl1pPr>
    </p:titleStyle>
    <p:bodyStyle>
      <a:lvl1pPr marL="457200" marR="0" lvl="0" indent="-228600" algn="l" defTabSz="914400" rtl="0" fontAlgn="auto" hangingPunct="1">
        <a:lnSpc>
          <a:spcPct val="100000"/>
        </a:lnSpc>
        <a:spcBef>
          <a:spcPts val="0"/>
        </a:spcBef>
        <a:spcAft>
          <a:spcPts val="0"/>
        </a:spcAft>
        <a:buNone/>
        <a:tabLst/>
        <a:defRPr lang="fr-FR" sz="1800" b="0" i="0" u="none" strike="noStrike" kern="0" cap="none" spc="0" baseline="0">
          <a:solidFill>
            <a:srgbClr val="000000"/>
          </a:solidFill>
          <a:uFillTx/>
          <a:latin typeface="Arial"/>
          <a:ea typeface="Arial"/>
          <a:cs typeface="Arial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pedagogie.ac-toulouse.fr/education-physique-et-sportive/le-certificat-medical-ebep" TargetMode="Externa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1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oogle Shape;325;p1" descr="F:\Myriam\lycée Stéphane Hessel\divers\Logo_SH.jpg">
            <a:extLst>
              <a:ext uri="{FF2B5EF4-FFF2-40B4-BE49-F238E27FC236}">
                <a16:creationId xmlns:a16="http://schemas.microsoft.com/office/drawing/2014/main" id="{D56DAA7C-FA17-B48B-AF43-4D33DE84AAFF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/>
          </a:blip>
          <a:srcRect/>
          <a:stretch>
            <a:fillRect/>
          </a:stretch>
        </p:blipFill>
        <p:spPr>
          <a:xfrm>
            <a:off x="7308360" y="365760"/>
            <a:ext cx="1583996" cy="1341360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3" name="Google Shape;326;p1">
            <a:extLst>
              <a:ext uri="{FF2B5EF4-FFF2-40B4-BE49-F238E27FC236}">
                <a16:creationId xmlns:a16="http://schemas.microsoft.com/office/drawing/2014/main" id="{680E76D8-4071-DD0D-FC01-556C15F2F697}"/>
              </a:ext>
            </a:extLst>
          </p:cNvPr>
          <p:cNvSpPr txBox="1"/>
          <p:nvPr/>
        </p:nvSpPr>
        <p:spPr>
          <a:xfrm>
            <a:off x="2555638" y="116640"/>
            <a:ext cx="5616720" cy="1938957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21" tIns="45701" rIns="91421" bIns="45701" anchor="t" anchorCtr="1" compatLnSpc="1">
            <a:norm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4000" b="1" i="0" u="none" strike="noStrike" kern="0" cap="none" spc="0" baseline="0">
                <a:solidFill>
                  <a:srgbClr val="0070C0"/>
                </a:solidFill>
                <a:uFillTx/>
                <a:latin typeface="Calibri"/>
                <a:ea typeface="Calibri"/>
                <a:cs typeface="Calibri"/>
              </a:rPr>
              <a:t>L’EPS au LGT en Terminale</a:t>
            </a:r>
            <a:endParaRPr lang="fr-FR" sz="4000" b="0" i="0" u="none" strike="noStrike" kern="0" cap="none" spc="0" baseline="0">
              <a:solidFill>
                <a:srgbClr val="000000"/>
              </a:solidFill>
              <a:uFillTx/>
              <a:latin typeface="Arial"/>
              <a:ea typeface="Arial"/>
              <a:cs typeface="Arial"/>
            </a:endParaRPr>
          </a:p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4000" b="1" i="0" u="none" strike="noStrike" kern="0" cap="none" spc="0" baseline="0">
                <a:solidFill>
                  <a:srgbClr val="000000"/>
                </a:solidFill>
                <a:uFillTx/>
                <a:latin typeface="Calibri"/>
                <a:ea typeface="Calibri"/>
                <a:cs typeface="Calibri"/>
              </a:rPr>
              <a:t>et</a:t>
            </a:r>
            <a:endParaRPr lang="fr-FR" sz="4000" b="0" i="0" u="none" strike="noStrike" kern="0" cap="none" spc="0" baseline="0">
              <a:solidFill>
                <a:srgbClr val="000000"/>
              </a:solidFill>
              <a:uFillTx/>
              <a:latin typeface="Arial"/>
              <a:ea typeface="Arial"/>
              <a:cs typeface="Arial"/>
            </a:endParaRPr>
          </a:p>
        </p:txBody>
      </p:sp>
      <p:sp>
        <p:nvSpPr>
          <p:cNvPr id="4" name="Google Shape;327;p1">
            <a:extLst>
              <a:ext uri="{FF2B5EF4-FFF2-40B4-BE49-F238E27FC236}">
                <a16:creationId xmlns:a16="http://schemas.microsoft.com/office/drawing/2014/main" id="{7CB2BFDD-5AF7-2F5A-7C3B-2F03650A4B98}"/>
              </a:ext>
            </a:extLst>
          </p:cNvPr>
          <p:cNvSpPr txBox="1"/>
          <p:nvPr/>
        </p:nvSpPr>
        <p:spPr>
          <a:xfrm>
            <a:off x="2123639" y="1989002"/>
            <a:ext cx="5540761" cy="4770360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21" tIns="45701" rIns="91421" bIns="45701" anchor="t" anchorCtr="1" compatLnSpc="1">
            <a:norm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4000" b="1" i="0" u="none" strike="noStrike" kern="0" cap="none" spc="0" baseline="0">
                <a:solidFill>
                  <a:srgbClr val="00B050"/>
                </a:solidFill>
                <a:uFillTx/>
                <a:latin typeface="Calibri"/>
                <a:ea typeface="Calibri"/>
                <a:cs typeface="Calibri"/>
              </a:rPr>
              <a:t>Organisation de l’EPS en Terminale</a:t>
            </a:r>
            <a:endParaRPr lang="fr-FR" sz="4000" b="0" i="0" u="none" strike="noStrike" kern="0" cap="none" spc="0" baseline="0">
              <a:solidFill>
                <a:srgbClr val="000000"/>
              </a:solidFill>
              <a:uFillTx/>
              <a:latin typeface="Arial"/>
              <a:ea typeface="Arial"/>
              <a:cs typeface="Arial"/>
            </a:endParaRPr>
          </a:p>
          <a:p>
            <a:pPr marL="359999" marR="0" lvl="0" indent="-287999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Char char="-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2800" b="1" i="0" u="none" strike="noStrike" kern="0" cap="none" spc="0" baseline="0">
                <a:solidFill>
                  <a:srgbClr val="00B050"/>
                </a:solidFill>
                <a:uFillTx/>
                <a:latin typeface="Calibri"/>
                <a:ea typeface="Calibri"/>
                <a:cs typeface="Calibri"/>
              </a:rPr>
              <a:t>Ensembles certificatifs</a:t>
            </a:r>
            <a:endParaRPr lang="fr-FR" sz="2800" b="0" i="0" u="none" strike="noStrike" kern="0" cap="none" spc="0" baseline="0">
              <a:solidFill>
                <a:srgbClr val="000000"/>
              </a:solidFill>
              <a:uFillTx/>
              <a:latin typeface="Arial"/>
              <a:ea typeface="Arial"/>
              <a:cs typeface="Arial"/>
            </a:endParaRPr>
          </a:p>
          <a:p>
            <a:pPr marL="359999" marR="0" lvl="0" indent="-287999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Char char="-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2800" b="1" i="0" u="none" strike="noStrike" kern="0" cap="none" spc="0" baseline="0">
                <a:solidFill>
                  <a:srgbClr val="00B050"/>
                </a:solidFill>
                <a:uFillTx/>
                <a:latin typeface="Calibri"/>
                <a:ea typeface="Calibri"/>
                <a:cs typeface="Calibri"/>
              </a:rPr>
              <a:t>Choix des EC</a:t>
            </a:r>
          </a:p>
          <a:p>
            <a:pPr marL="359999" marR="0" lvl="0" indent="-287999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Char char="-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2800" b="0" i="0" u="none" strike="noStrike" kern="0" cap="none" spc="0" baseline="0">
              <a:solidFill>
                <a:srgbClr val="000000"/>
              </a:solidFill>
              <a:uFillTx/>
              <a:latin typeface="Arial"/>
              <a:ea typeface="Arial"/>
              <a:cs typeface="Arial"/>
            </a:endParaRPr>
          </a:p>
          <a:p>
            <a:pPr marL="359999" marR="0" lvl="0" indent="-287999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Char char="-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2800" b="1" i="0" u="none" strike="noStrike" kern="0" cap="none" spc="0" baseline="0">
                <a:solidFill>
                  <a:srgbClr val="00B050"/>
                </a:solidFill>
                <a:uFillTx/>
                <a:latin typeface="Calibri"/>
                <a:ea typeface="Calibri"/>
                <a:cs typeface="Calibri"/>
              </a:rPr>
              <a:t>Différentes situations:</a:t>
            </a:r>
            <a:endParaRPr lang="fr-FR" sz="2800" b="0" i="0" u="none" strike="noStrike" kern="0" cap="none" spc="0" baseline="0">
              <a:solidFill>
                <a:srgbClr val="000000"/>
              </a:solidFill>
              <a:uFillTx/>
              <a:latin typeface="Arial"/>
              <a:ea typeface="Arial"/>
              <a:cs typeface="Arial"/>
            </a:endParaRPr>
          </a:p>
          <a:p>
            <a:pPr marL="647998" marR="0" lvl="1" indent="-179999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2800" b="1" i="0" u="none" strike="noStrike" kern="0" cap="none" spc="0" baseline="0">
                <a:solidFill>
                  <a:srgbClr val="00B050"/>
                </a:solidFill>
                <a:uFillTx/>
                <a:latin typeface="Calibri"/>
                <a:ea typeface="Calibri"/>
                <a:cs typeface="Calibri"/>
              </a:rPr>
              <a:t>Candidats APTES</a:t>
            </a:r>
            <a:endParaRPr lang="fr-FR" sz="2800" b="0" i="0" u="none" strike="noStrike" kern="0" cap="none" spc="0" baseline="0">
              <a:solidFill>
                <a:srgbClr val="000000"/>
              </a:solidFill>
              <a:uFillTx/>
              <a:latin typeface="Arial"/>
              <a:ea typeface="Arial"/>
              <a:cs typeface="Arial"/>
            </a:endParaRPr>
          </a:p>
          <a:p>
            <a:pPr marL="647998" marR="0" lvl="1" indent="-179999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2800" b="1" i="0" u="none" strike="noStrike" kern="0" cap="none" spc="0" baseline="0">
                <a:solidFill>
                  <a:srgbClr val="00B050"/>
                </a:solidFill>
                <a:uFillTx/>
                <a:latin typeface="Calibri"/>
                <a:ea typeface="Calibri"/>
                <a:cs typeface="Calibri"/>
              </a:rPr>
              <a:t>Elèves dispensés à l’année ou sur une activité</a:t>
            </a:r>
            <a:endParaRPr lang="fr-FR" sz="2800" b="0" i="0" u="none" strike="noStrike" kern="0" cap="none" spc="0" baseline="0">
              <a:solidFill>
                <a:srgbClr val="000000"/>
              </a:solidFill>
              <a:uFillTx/>
              <a:latin typeface="Arial"/>
              <a:ea typeface="Arial"/>
              <a:cs typeface="Arial"/>
            </a:endParaRPr>
          </a:p>
          <a:p>
            <a:pPr marL="647998" marR="0" lvl="1" indent="-179999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2800" b="1" i="0" u="none" strike="noStrike" kern="0" cap="none" spc="0" baseline="0">
                <a:solidFill>
                  <a:srgbClr val="00B050"/>
                </a:solidFill>
                <a:uFillTx/>
                <a:latin typeface="Calibri"/>
                <a:ea typeface="Calibri"/>
                <a:cs typeface="Calibri"/>
              </a:rPr>
              <a:t>Sportifs de Haut Niveau</a:t>
            </a:r>
            <a:endParaRPr lang="fr-FR" sz="2800" b="0" i="0" u="none" strike="noStrike" kern="0" cap="none" spc="0" baseline="0">
              <a:solidFill>
                <a:srgbClr val="000000"/>
              </a:solidFill>
              <a:uFillTx/>
              <a:latin typeface="Arial"/>
              <a:ea typeface="Arial"/>
              <a:cs typeface="Arial"/>
            </a:endParaRPr>
          </a:p>
        </p:txBody>
      </p:sp>
      <p:pic>
        <p:nvPicPr>
          <p:cNvPr id="5" name="Google Shape;328;p1" descr="Image">
            <a:extLst>
              <a:ext uri="{FF2B5EF4-FFF2-40B4-BE49-F238E27FC236}">
                <a16:creationId xmlns:a16="http://schemas.microsoft.com/office/drawing/2014/main" id="{5A87F956-1559-8989-2172-08799CA3AD80}"/>
              </a:ext>
            </a:extLst>
          </p:cNvPr>
          <p:cNvPicPr>
            <a:picLocks noChangeAspect="1"/>
          </p:cNvPicPr>
          <p:nvPr/>
        </p:nvPicPr>
        <p:blipFill>
          <a:blip r:embed="rId4">
            <a:alphaModFix/>
          </a:blip>
          <a:srcRect/>
          <a:stretch>
            <a:fillRect/>
          </a:stretch>
        </p:blipFill>
        <p:spPr>
          <a:xfrm>
            <a:off x="6478203" y="4614839"/>
            <a:ext cx="486716" cy="433800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6" name="Google Shape;329;p1">
            <a:extLst>
              <a:ext uri="{FF2B5EF4-FFF2-40B4-BE49-F238E27FC236}">
                <a16:creationId xmlns:a16="http://schemas.microsoft.com/office/drawing/2014/main" id="{AE4CEB83-60C8-6B4A-92C1-81D3E641A235}"/>
              </a:ext>
            </a:extLst>
          </p:cNvPr>
          <p:cNvSpPr txBox="1"/>
          <p:nvPr/>
        </p:nvSpPr>
        <p:spPr>
          <a:xfrm>
            <a:off x="6964920" y="4292998"/>
            <a:ext cx="2046244" cy="1077117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21" tIns="45701" rIns="91421" bIns="45701" anchor="t" anchorCtr="0" compatLnSpc="1">
            <a:normAutofit/>
          </a:bodyPr>
          <a:lstStyle/>
          <a:p>
            <a:pPr marL="0" marR="0" lvl="0" indent="0" algn="just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600" b="0" i="0" u="none" strike="noStrike" kern="0" cap="none" spc="0" baseline="0">
                <a:solidFill>
                  <a:srgbClr val="FF0000"/>
                </a:solidFill>
                <a:uFillTx/>
                <a:latin typeface="Calibri"/>
                <a:ea typeface="Calibri"/>
                <a:cs typeface="Calibri"/>
              </a:rPr>
              <a:t>Attention! Quelle que soit votre situation, vous aurez un choix à effectuer</a:t>
            </a:r>
            <a:endParaRPr lang="fr-FR" sz="1600" b="0" i="0" u="none" strike="noStrike" kern="0" cap="none" spc="0" baseline="0">
              <a:solidFill>
                <a:srgbClr val="000000"/>
              </a:solidFill>
              <a:uFillTx/>
              <a:latin typeface="Arial"/>
              <a:ea typeface="Arial"/>
              <a:cs typeface="Arial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10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391;p10">
            <a:extLst>
              <a:ext uri="{FF2B5EF4-FFF2-40B4-BE49-F238E27FC236}">
                <a16:creationId xmlns:a16="http://schemas.microsoft.com/office/drawing/2014/main" id="{593BFB28-9328-EA9F-691A-57CAC512BAB7}"/>
              </a:ext>
            </a:extLst>
          </p:cNvPr>
          <p:cNvSpPr txBox="1"/>
          <p:nvPr/>
        </p:nvSpPr>
        <p:spPr>
          <a:xfrm>
            <a:off x="251642" y="116640"/>
            <a:ext cx="8569080" cy="83663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21" tIns="45701" rIns="91421" bIns="45701" anchor="t" anchorCtr="1" compatLnSpc="1">
            <a:normAutofit/>
          </a:bodyPr>
          <a:lstStyle/>
          <a:p>
            <a:pPr marL="0" marR="0" lvl="0" indent="0" algn="ctr" defTabSz="914400" rtl="0" fontAlgn="auto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2600" b="1" i="0" u="none" strike="noStrike" kern="0" cap="small" spc="0" baseline="0">
                <a:solidFill>
                  <a:srgbClr val="0070C0"/>
                </a:solidFill>
                <a:uFillTx/>
                <a:latin typeface="Cambria"/>
                <a:ea typeface="Cambria"/>
                <a:cs typeface="Cambria"/>
              </a:rPr>
              <a:t>Notation du </a:t>
            </a:r>
            <a:r>
              <a:rPr lang="fr-FR" sz="2600" b="1" i="0" u="none" strike="noStrike" kern="0" cap="small" spc="0" baseline="0">
                <a:solidFill>
                  <a:srgbClr val="FF0000"/>
                </a:solidFill>
                <a:uFillTx/>
                <a:latin typeface="Cambria"/>
                <a:ea typeface="Cambria"/>
                <a:cs typeface="Cambria"/>
              </a:rPr>
              <a:t>CCF au BAC</a:t>
            </a:r>
            <a:r>
              <a:rPr lang="fr-FR" sz="2600" b="1" i="0" u="none" strike="noStrike" kern="0" cap="small" spc="0" baseline="0">
                <a:solidFill>
                  <a:srgbClr val="0070C0"/>
                </a:solidFill>
                <a:uFillTx/>
                <a:latin typeface="Cambria"/>
                <a:ea typeface="Cambria"/>
                <a:cs typeface="Cambria"/>
              </a:rPr>
              <a:t>: un cadre national décliné au niveau local </a:t>
            </a:r>
            <a:endParaRPr lang="fr-FR" sz="2600" b="0" i="0" u="none" strike="noStrike" kern="0" cap="none" spc="0" baseline="0">
              <a:solidFill>
                <a:srgbClr val="000000"/>
              </a:solidFill>
              <a:uFillTx/>
              <a:latin typeface="Arial"/>
              <a:ea typeface="Arial"/>
              <a:cs typeface="Arial"/>
            </a:endParaRPr>
          </a:p>
        </p:txBody>
      </p:sp>
      <p:sp>
        <p:nvSpPr>
          <p:cNvPr id="3" name="Google Shape;392;p10">
            <a:extLst>
              <a:ext uri="{FF2B5EF4-FFF2-40B4-BE49-F238E27FC236}">
                <a16:creationId xmlns:a16="http://schemas.microsoft.com/office/drawing/2014/main" id="{C75AA0DA-BA6A-2E51-05BF-B08F6416DB8A}"/>
              </a:ext>
            </a:extLst>
          </p:cNvPr>
          <p:cNvSpPr txBox="1"/>
          <p:nvPr/>
        </p:nvSpPr>
        <p:spPr>
          <a:xfrm>
            <a:off x="107643" y="1052638"/>
            <a:ext cx="8677079" cy="5688720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21" tIns="45701" rIns="91421" bIns="45701" anchor="t" anchorCtr="0" compatLnSpc="1">
            <a:normAutofit/>
          </a:bodyPr>
          <a:lstStyle/>
          <a:p>
            <a:pPr marL="274320" marR="0" lvl="0" indent="-274320" algn="l" defTabSz="914400" rtl="0" fontAlgn="auto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6F6F74"/>
              </a:buClr>
              <a:buSzPts val="2240"/>
              <a:buFont typeface="Noto Sans Symbols"/>
              <a:buChar char="⮚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3200" b="1" i="0" u="none" strike="noStrike" kern="0" cap="none" spc="0" baseline="0">
                <a:solidFill>
                  <a:srgbClr val="000000"/>
                </a:solidFill>
                <a:uFillTx/>
                <a:latin typeface="Calibri"/>
                <a:ea typeface="Calibri"/>
                <a:cs typeface="Calibri"/>
              </a:rPr>
              <a:t>Combien? </a:t>
            </a:r>
            <a:r>
              <a:rPr lang="fr-FR" sz="3200" b="0" i="0" u="none" strike="noStrike" kern="0" cap="none" spc="0" baseline="0">
                <a:solidFill>
                  <a:srgbClr val="000000"/>
                </a:solidFill>
                <a:uFillTx/>
                <a:latin typeface="Calibri"/>
                <a:ea typeface="Calibri"/>
                <a:cs typeface="Calibri"/>
              </a:rPr>
              <a:t>3 épreuves = 3 activités (CA différents)</a:t>
            </a:r>
            <a:endParaRPr lang="fr-FR" sz="3200" b="0" i="0" u="none" strike="noStrike" kern="0" cap="none" spc="0" baseline="0">
              <a:solidFill>
                <a:srgbClr val="000000"/>
              </a:solidFill>
              <a:uFillTx/>
              <a:latin typeface="Arial"/>
              <a:ea typeface="Arial"/>
              <a:cs typeface="Arial"/>
            </a:endParaRPr>
          </a:p>
          <a:p>
            <a:pPr marL="274320" marR="0" lvl="0" indent="-274320" algn="l" defTabSz="914400" rtl="0" fontAlgn="auto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6F6F74"/>
              </a:buClr>
              <a:buSzPts val="2240"/>
              <a:buFont typeface="Noto Sans Symbols"/>
              <a:buChar char="⮚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3200" b="1" i="0" u="none" strike="noStrike" kern="0" cap="none" spc="0" baseline="0">
                <a:solidFill>
                  <a:srgbClr val="000000"/>
                </a:solidFill>
                <a:uFillTx/>
                <a:latin typeface="Calibri"/>
                <a:ea typeface="Calibri"/>
                <a:cs typeface="Calibri"/>
              </a:rPr>
              <a:t>Quoi? </a:t>
            </a:r>
            <a:r>
              <a:rPr lang="fr-FR" sz="3200" b="0" i="0" u="none" strike="noStrike" kern="0" cap="none" spc="0" baseline="0">
                <a:solidFill>
                  <a:srgbClr val="000000"/>
                </a:solidFill>
                <a:uFillTx/>
                <a:latin typeface="Calibri"/>
                <a:ea typeface="Calibri"/>
                <a:cs typeface="Calibri"/>
              </a:rPr>
              <a:t>CCF = moyenne des notes des 3 épreuves</a:t>
            </a:r>
            <a:endParaRPr lang="fr-FR" sz="3200" b="0" i="0" u="none" strike="noStrike" kern="0" cap="none" spc="0" baseline="0">
              <a:solidFill>
                <a:srgbClr val="000000"/>
              </a:solidFill>
              <a:uFillTx/>
              <a:latin typeface="Arial"/>
              <a:ea typeface="Arial"/>
              <a:cs typeface="Arial"/>
            </a:endParaRPr>
          </a:p>
          <a:p>
            <a:pPr marL="274320" marR="0" lvl="0" indent="-274320" algn="l" defTabSz="914400" rtl="0" fontAlgn="auto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6F6F74"/>
              </a:buClr>
              <a:buSzPts val="2240"/>
              <a:buFont typeface="Noto Sans Symbols"/>
              <a:buChar char="⮚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3200" b="1" i="0" u="none" strike="noStrike" kern="0" cap="none" spc="0" baseline="0">
                <a:solidFill>
                  <a:srgbClr val="000000"/>
                </a:solidFill>
                <a:uFillTx/>
                <a:latin typeface="Calibri"/>
                <a:ea typeface="Calibri"/>
                <a:cs typeface="Calibri"/>
              </a:rPr>
              <a:t>Quand?</a:t>
            </a:r>
            <a:r>
              <a:rPr lang="fr-FR" sz="3200" b="0" i="0" u="none" strike="noStrike" kern="0" cap="none" spc="0" baseline="0">
                <a:solidFill>
                  <a:srgbClr val="000000"/>
                </a:solidFill>
                <a:uFillTx/>
                <a:latin typeface="Calibri"/>
                <a:ea typeface="Calibri"/>
                <a:cs typeface="Calibri"/>
              </a:rPr>
              <a:t> A la dernière leçon du cycle (pour l’AFL1) et tout au long du cycle (pour l’AFL2 et l’AFL3)</a:t>
            </a:r>
            <a:endParaRPr lang="fr-FR" sz="3200" b="0" i="0" u="none" strike="noStrike" kern="0" cap="none" spc="0" baseline="0">
              <a:solidFill>
                <a:srgbClr val="000000"/>
              </a:solidFill>
              <a:uFillTx/>
              <a:latin typeface="Arial"/>
              <a:ea typeface="Arial"/>
              <a:cs typeface="Arial"/>
            </a:endParaRPr>
          </a:p>
          <a:p>
            <a:pPr marL="274320" marR="0" lvl="0" indent="-274320" algn="l" defTabSz="914400" rtl="0" fontAlgn="auto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6F6F74"/>
              </a:buClr>
              <a:buSzPts val="2240"/>
              <a:buFont typeface="Noto Sans Symbols"/>
              <a:buChar char="⮚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3200" b="1" i="0" u="none" strike="noStrike" kern="0" cap="none" spc="0" baseline="0">
                <a:solidFill>
                  <a:srgbClr val="000000"/>
                </a:solidFill>
                <a:uFillTx/>
                <a:latin typeface="Calibri"/>
                <a:ea typeface="Calibri"/>
                <a:cs typeface="Calibri"/>
              </a:rPr>
              <a:t>Où? </a:t>
            </a:r>
            <a:r>
              <a:rPr lang="fr-FR" sz="3200" b="0" i="0" u="none" strike="noStrike" kern="0" cap="none" spc="0" baseline="0">
                <a:solidFill>
                  <a:srgbClr val="000000"/>
                </a:solidFill>
                <a:uFillTx/>
                <a:latin typeface="Calibri"/>
                <a:ea typeface="Calibri"/>
                <a:cs typeface="Calibri"/>
              </a:rPr>
              <a:t>Sur le lieu de pratique habituel</a:t>
            </a:r>
            <a:endParaRPr lang="fr-FR" sz="3200" b="0" i="0" u="none" strike="noStrike" kern="0" cap="none" spc="0" baseline="0">
              <a:solidFill>
                <a:srgbClr val="000000"/>
              </a:solidFill>
              <a:uFillTx/>
              <a:latin typeface="Arial"/>
              <a:ea typeface="Arial"/>
              <a:cs typeface="Arial"/>
            </a:endParaRPr>
          </a:p>
          <a:p>
            <a:pPr marL="274320" marR="0" lvl="0" indent="-274320" algn="l" defTabSz="914400" rtl="0" fontAlgn="auto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6F6F74"/>
              </a:buClr>
              <a:buSzPts val="2240"/>
              <a:buFont typeface="Noto Sans Symbols"/>
              <a:buChar char="⮚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3200" b="1" i="0" u="none" strike="noStrike" kern="0" cap="none" spc="0" baseline="0">
                <a:solidFill>
                  <a:srgbClr val="000000"/>
                </a:solidFill>
                <a:uFillTx/>
                <a:latin typeface="Calibri"/>
                <a:ea typeface="Calibri"/>
                <a:cs typeface="Calibri"/>
              </a:rPr>
              <a:t>Qui? </a:t>
            </a:r>
            <a:r>
              <a:rPr lang="fr-FR" sz="3200" b="0" i="0" u="none" strike="noStrike" kern="0" cap="none" spc="0" baseline="0">
                <a:solidFill>
                  <a:srgbClr val="000000"/>
                </a:solidFill>
                <a:uFillTx/>
                <a:latin typeface="Calibri"/>
                <a:ea typeface="Calibri"/>
                <a:cs typeface="Calibri"/>
              </a:rPr>
              <a:t>Co-évaluation: 2 professeurs.</a:t>
            </a:r>
            <a:endParaRPr lang="fr-FR" sz="3200" b="0" i="0" u="none" strike="noStrike" kern="0" cap="none" spc="0" baseline="0">
              <a:solidFill>
                <a:srgbClr val="000000"/>
              </a:solidFill>
              <a:uFillTx/>
              <a:latin typeface="Arial"/>
              <a:ea typeface="Arial"/>
              <a:cs typeface="Arial"/>
            </a:endParaRPr>
          </a:p>
          <a:p>
            <a:pPr marL="274320" marR="0" lvl="0" indent="-274320" algn="l" defTabSz="914400" rtl="0" fontAlgn="auto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6F6F74"/>
              </a:buClr>
              <a:buSzPts val="2240"/>
              <a:buFont typeface="Noto Sans Symbols"/>
              <a:buChar char="⮚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3200" b="1" i="0" u="none" strike="noStrike" kern="0" cap="none" spc="0" baseline="0">
                <a:solidFill>
                  <a:srgbClr val="000000"/>
                </a:solidFill>
                <a:uFillTx/>
                <a:latin typeface="Calibri"/>
                <a:ea typeface="Calibri"/>
                <a:cs typeface="Calibri"/>
              </a:rPr>
              <a:t>Comment?</a:t>
            </a:r>
            <a:endParaRPr lang="fr-FR" sz="3200" b="0" i="0" u="none" strike="noStrike" kern="0" cap="none" spc="0" baseline="0">
              <a:solidFill>
                <a:srgbClr val="000000"/>
              </a:solidFill>
              <a:uFillTx/>
              <a:latin typeface="Arial"/>
              <a:ea typeface="Arial"/>
              <a:cs typeface="Arial"/>
            </a:endParaRPr>
          </a:p>
          <a:p>
            <a:pPr marL="914400" marR="0" lvl="2" indent="-182880" algn="l" defTabSz="914400" rtl="0" fontAlgn="auto" hangingPunct="1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616165"/>
              </a:buClr>
              <a:buSzPts val="1680"/>
              <a:buFont typeface="Noto Sans Symbols"/>
              <a:buChar char="⮚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2800" b="0" i="0" u="none" strike="noStrike" kern="0" cap="none" spc="0" baseline="0">
                <a:solidFill>
                  <a:srgbClr val="000000"/>
                </a:solidFill>
                <a:uFillTx/>
                <a:latin typeface="Calibri"/>
                <a:ea typeface="Calibri"/>
                <a:cs typeface="Calibri"/>
              </a:rPr>
              <a:t>Une convocation via l’ENT.</a:t>
            </a:r>
            <a:endParaRPr lang="fr-FR" sz="2800" b="0" i="0" u="none" strike="noStrike" kern="0" cap="none" spc="0" baseline="0">
              <a:solidFill>
                <a:srgbClr val="000000"/>
              </a:solidFill>
              <a:uFillTx/>
              <a:latin typeface="Arial"/>
              <a:ea typeface="Arial"/>
              <a:cs typeface="Arial"/>
            </a:endParaRPr>
          </a:p>
          <a:p>
            <a:pPr marL="914400" marR="0" lvl="2" indent="-182880" algn="l" defTabSz="914400" rtl="0" fontAlgn="auto" hangingPunct="1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616165"/>
              </a:buClr>
              <a:buSzPts val="1680"/>
              <a:buFont typeface="Noto Sans Symbols"/>
              <a:buChar char="⮚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2800" b="0" i="0" u="none" strike="noStrike" kern="0" cap="none" spc="0" baseline="0">
                <a:solidFill>
                  <a:srgbClr val="000000"/>
                </a:solidFill>
                <a:uFillTx/>
                <a:latin typeface="Calibri"/>
                <a:ea typeface="Calibri"/>
                <a:cs typeface="Calibri"/>
              </a:rPr>
              <a:t>Émargement / Carte d’identité</a:t>
            </a:r>
            <a:endParaRPr lang="fr-FR" sz="2800" b="0" i="0" u="none" strike="noStrike" kern="0" cap="none" spc="0" baseline="0">
              <a:solidFill>
                <a:srgbClr val="000000"/>
              </a:solidFill>
              <a:uFillTx/>
              <a:latin typeface="Arial"/>
              <a:ea typeface="Arial"/>
              <a:cs typeface="Arial"/>
            </a:endParaRPr>
          </a:p>
          <a:p>
            <a:pPr marL="914400" marR="0" lvl="2" indent="-182880" algn="l" defTabSz="914400" rtl="0" fontAlgn="auto" hangingPunct="1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616165"/>
              </a:buClr>
              <a:buSzPts val="1680"/>
              <a:buFont typeface="Noto Sans Symbols"/>
              <a:buChar char="⮚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2800" b="0" i="0" u="none" strike="noStrike" kern="0" cap="none" spc="0" baseline="0">
                <a:solidFill>
                  <a:srgbClr val="000000"/>
                </a:solidFill>
                <a:uFillTx/>
                <a:latin typeface="Calibri"/>
                <a:ea typeface="Calibri"/>
                <a:cs typeface="Calibri"/>
              </a:rPr>
              <a:t>Passage de l’épreuve</a:t>
            </a:r>
            <a:endParaRPr lang="fr-FR" sz="2800" b="0" i="0" u="none" strike="noStrike" kern="0" cap="none" spc="0" baseline="0">
              <a:solidFill>
                <a:srgbClr val="000000"/>
              </a:solidFill>
              <a:uFillTx/>
              <a:latin typeface="Arial"/>
              <a:ea typeface="Arial"/>
              <a:cs typeface="Arial"/>
            </a:endParaRPr>
          </a:p>
          <a:p>
            <a:pPr marL="914400" marR="0" lvl="2" indent="-182880" algn="l" defTabSz="914400" rtl="0" fontAlgn="auto" hangingPunct="1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616165"/>
              </a:buClr>
              <a:buSzPts val="1680"/>
              <a:buFont typeface="Noto Sans Symbols"/>
              <a:buChar char="⮚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2800" b="0" i="0" u="none" strike="noStrike" kern="0" cap="none" spc="0" baseline="0">
                <a:solidFill>
                  <a:srgbClr val="000000"/>
                </a:solidFill>
                <a:uFillTx/>
                <a:latin typeface="Calibri"/>
                <a:ea typeface="Calibri"/>
                <a:cs typeface="Calibri"/>
              </a:rPr>
              <a:t>Note du bac en concertation</a:t>
            </a:r>
            <a:endParaRPr lang="fr-FR" sz="2800" b="0" i="0" u="none" strike="noStrike" kern="0" cap="none" spc="0" baseline="0">
              <a:solidFill>
                <a:srgbClr val="000000"/>
              </a:solidFill>
              <a:uFillTx/>
              <a:latin typeface="Arial"/>
              <a:ea typeface="Arial"/>
              <a:cs typeface="Arial"/>
            </a:endParaRPr>
          </a:p>
        </p:txBody>
      </p:sp>
      <p:sp>
        <p:nvSpPr>
          <p:cNvPr id="4" name="Google Shape;393;p10">
            <a:extLst>
              <a:ext uri="{FF2B5EF4-FFF2-40B4-BE49-F238E27FC236}">
                <a16:creationId xmlns:a16="http://schemas.microsoft.com/office/drawing/2014/main" id="{511A5BD1-9865-ED62-59C5-1FE0456C2C41}"/>
              </a:ext>
            </a:extLst>
          </p:cNvPr>
          <p:cNvSpPr txBox="1"/>
          <p:nvPr/>
        </p:nvSpPr>
        <p:spPr>
          <a:xfrm>
            <a:off x="6039721" y="6394316"/>
            <a:ext cx="2613958" cy="369362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21" tIns="45701" rIns="91421" bIns="45701" anchor="t" anchorCtr="0" compatLnSpc="1">
            <a:normAutofit/>
          </a:bodyPr>
          <a:lstStyle/>
          <a:p>
            <a: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800" b="0" i="1" u="none" strike="noStrike" kern="0" cap="none" spc="0" baseline="0">
                <a:solidFill>
                  <a:srgbClr val="000000"/>
                </a:solidFill>
                <a:uFillTx/>
                <a:latin typeface="Calibri"/>
                <a:ea typeface="Calibri"/>
                <a:cs typeface="Calibri"/>
              </a:rPr>
              <a:t>Circulaire du 26/09/2019</a:t>
            </a:r>
            <a:endParaRPr lang="fr-FR" sz="1800" b="0" i="0" u="none" strike="noStrike" kern="0" cap="none" spc="0" baseline="0">
              <a:solidFill>
                <a:srgbClr val="000000"/>
              </a:solidFill>
              <a:uFillTx/>
              <a:latin typeface="Arial"/>
              <a:ea typeface="Arial"/>
              <a:cs typeface="Arial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11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399;p11">
            <a:extLst>
              <a:ext uri="{FF2B5EF4-FFF2-40B4-BE49-F238E27FC236}">
                <a16:creationId xmlns:a16="http://schemas.microsoft.com/office/drawing/2014/main" id="{595F3C4D-0FA5-66C0-A3C2-FD005FC033E9}"/>
              </a:ext>
            </a:extLst>
          </p:cNvPr>
          <p:cNvSpPr txBox="1"/>
          <p:nvPr/>
        </p:nvSpPr>
        <p:spPr>
          <a:xfrm>
            <a:off x="251642" y="116640"/>
            <a:ext cx="8569080" cy="503998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21" tIns="45701" rIns="91421" bIns="45701" anchor="b" anchorCtr="1" compatLnSpc="1">
            <a:normAutofit/>
          </a:bodyPr>
          <a:lstStyle/>
          <a:p>
            <a:pPr marL="0" marR="0" lvl="0" indent="0" algn="ctr" defTabSz="914400" rtl="0" fontAlgn="auto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2800" b="1" i="0" u="none" strike="noStrike" kern="0" cap="small" spc="0" baseline="0">
                <a:solidFill>
                  <a:srgbClr val="0070C0"/>
                </a:solidFill>
                <a:uFillTx/>
                <a:latin typeface="Cambria"/>
                <a:ea typeface="Cambria"/>
                <a:cs typeface="Cambria"/>
              </a:rPr>
              <a:t>Notation de </a:t>
            </a:r>
            <a:r>
              <a:rPr lang="fr-FR" sz="2800" b="1" i="0" u="none" strike="noStrike" kern="0" cap="small" spc="0" baseline="0">
                <a:solidFill>
                  <a:srgbClr val="FF0000"/>
                </a:solidFill>
                <a:uFillTx/>
                <a:latin typeface="Cambria"/>
                <a:ea typeface="Cambria"/>
                <a:cs typeface="Cambria"/>
              </a:rPr>
              <a:t>chaque activité</a:t>
            </a:r>
            <a:endParaRPr lang="fr-FR" sz="2800" b="0" i="0" u="none" strike="noStrike" kern="0" cap="none" spc="0" baseline="0">
              <a:solidFill>
                <a:srgbClr val="000000"/>
              </a:solidFill>
              <a:uFillTx/>
              <a:latin typeface="Arial"/>
              <a:ea typeface="Arial"/>
              <a:cs typeface="Arial"/>
            </a:endParaRPr>
          </a:p>
        </p:txBody>
      </p:sp>
      <p:grpSp>
        <p:nvGrpSpPr>
          <p:cNvPr id="3" name="Google Shape;400;p11">
            <a:extLst>
              <a:ext uri="{FF2B5EF4-FFF2-40B4-BE49-F238E27FC236}">
                <a16:creationId xmlns:a16="http://schemas.microsoft.com/office/drawing/2014/main" id="{B8601A2F-951E-B588-E7DE-C0B347E96149}"/>
              </a:ext>
            </a:extLst>
          </p:cNvPr>
          <p:cNvGrpSpPr/>
          <p:nvPr/>
        </p:nvGrpSpPr>
        <p:grpSpPr>
          <a:xfrm>
            <a:off x="457200" y="1046878"/>
            <a:ext cx="2920675" cy="5438155"/>
            <a:chOff x="457200" y="1046878"/>
            <a:chExt cx="2920675" cy="5438155"/>
          </a:xfrm>
        </p:grpSpPr>
        <p:sp>
          <p:nvSpPr>
            <p:cNvPr id="4" name="Google Shape;401;p11">
              <a:extLst>
                <a:ext uri="{FF2B5EF4-FFF2-40B4-BE49-F238E27FC236}">
                  <a16:creationId xmlns:a16="http://schemas.microsoft.com/office/drawing/2014/main" id="{5CC62A8B-E2B5-8318-97D2-3F7AB6B95360}"/>
                </a:ext>
              </a:extLst>
            </p:cNvPr>
            <p:cNvSpPr/>
            <p:nvPr/>
          </p:nvSpPr>
          <p:spPr>
            <a:xfrm>
              <a:off x="457200" y="1046878"/>
              <a:ext cx="2920675" cy="3202923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2160240"/>
                <a:gd name="f4" fmla="val 4410019"/>
                <a:gd name="f5" fmla="*/ f0 1 2160240"/>
                <a:gd name="f6" fmla="*/ f1 1 4410019"/>
                <a:gd name="f7" fmla="+- f4 0 f2"/>
                <a:gd name="f8" fmla="+- f3 0 f2"/>
                <a:gd name="f9" fmla="*/ f8 1 2160240"/>
                <a:gd name="f10" fmla="*/ f7 1 4410019"/>
                <a:gd name="f11" fmla="*/ f2 1 f9"/>
                <a:gd name="f12" fmla="*/ f3 1 f9"/>
                <a:gd name="f13" fmla="*/ f2 1 f10"/>
                <a:gd name="f14" fmla="*/ f4 1 f10"/>
                <a:gd name="f15" fmla="*/ f11 f5 1"/>
                <a:gd name="f16" fmla="*/ f12 f5 1"/>
                <a:gd name="f17" fmla="*/ f14 f6 1"/>
                <a:gd name="f18" fmla="*/ f13 f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5" t="f18" r="f16" b="f17"/>
              <a:pathLst>
                <a:path w="2160240" h="4410019">
                  <a:moveTo>
                    <a:pt x="f2" y="f2"/>
                  </a:moveTo>
                  <a:lnTo>
                    <a:pt x="f3" y="f2"/>
                  </a:lnTo>
                  <a:lnTo>
                    <a:pt x="f3" y="f4"/>
                  </a:lnTo>
                  <a:lnTo>
                    <a:pt x="f2" y="f4"/>
                  </a:lnTo>
                  <a:lnTo>
                    <a:pt x="f2" y="f2"/>
                  </a:lnTo>
                  <a:close/>
                </a:path>
              </a:pathLst>
            </a:custGeom>
            <a:gradFill>
              <a:gsLst>
                <a:gs pos="0">
                  <a:srgbClr val="2C5D98"/>
                </a:gs>
                <a:gs pos="100000">
                  <a:srgbClr val="3C7BC7"/>
                </a:gs>
              </a:gsLst>
              <a:lin ang="16200000"/>
            </a:gradFill>
            <a:ln cap="flat">
              <a:noFill/>
              <a:prstDash val="solid"/>
            </a:ln>
            <a:effectLst>
              <a:outerShdw dist="23042" dir="5400000" algn="tl">
                <a:srgbClr val="000000">
                  <a:alpha val="34901"/>
                </a:srgbClr>
              </a:outerShdw>
            </a:effectLst>
          </p:spPr>
          <p:txBody>
            <a:bodyPr vert="horz" wrap="square" lIns="71277" tIns="71277" rIns="71277" bIns="71277" anchor="ctr" anchorCtr="1" compatLnSpc="1">
              <a:normAutofit/>
            </a:bodyPr>
            <a:lstStyle/>
            <a:p>
              <a:pPr marL="0" marR="0" lvl="0" indent="0" algn="ctr" defTabSz="914400" rtl="0" fontAlgn="auto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fr-FR" sz="2800" b="0" i="0" u="none" strike="noStrike" kern="0" cap="none" spc="0" baseline="0">
                  <a:solidFill>
                    <a:srgbClr val="FFFFFF"/>
                  </a:solidFill>
                  <a:uFillTx/>
                  <a:latin typeface="Calibri"/>
                  <a:ea typeface="Calibri"/>
                  <a:cs typeface="Calibri"/>
                </a:rPr>
                <a:t>AFL1</a:t>
              </a:r>
              <a:endParaRPr lang="fr-FR" sz="2800" b="0" i="0" u="none" strike="noStrike" kern="0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</a:endParaRPr>
            </a:p>
            <a:p>
              <a:pPr marL="0" marR="0" lvl="0" indent="0" algn="ctr" defTabSz="914400" rtl="0" fontAlgn="auto" hangingPunct="1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fr-FR" sz="2000" b="0" i="0" u="none" strike="noStrike" kern="0" cap="none" spc="0" baseline="0">
                  <a:solidFill>
                    <a:srgbClr val="FFFFFF"/>
                  </a:solidFill>
                  <a:uFillTx/>
                  <a:latin typeface="Calibri"/>
                  <a:ea typeface="Calibri"/>
                  <a:cs typeface="Calibri"/>
                </a:rPr>
                <a:t>Dimensions motrices</a:t>
              </a:r>
              <a:endParaRPr lang="fr-FR" sz="2000" b="0" i="0" u="none" strike="noStrike" kern="0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</a:endParaRPr>
            </a:p>
          </p:txBody>
        </p:sp>
        <p:sp>
          <p:nvSpPr>
            <p:cNvPr id="5" name="Google Shape;402;p11">
              <a:extLst>
                <a:ext uri="{FF2B5EF4-FFF2-40B4-BE49-F238E27FC236}">
                  <a16:creationId xmlns:a16="http://schemas.microsoft.com/office/drawing/2014/main" id="{D1F86C4C-1C88-C40C-CE25-274CF737D902}"/>
                </a:ext>
              </a:extLst>
            </p:cNvPr>
            <p:cNvSpPr/>
            <p:nvPr/>
          </p:nvSpPr>
          <p:spPr>
            <a:xfrm>
              <a:off x="457200" y="4448519"/>
              <a:ext cx="871916" cy="621362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2160240"/>
                <a:gd name="f4" fmla="val 621383"/>
                <a:gd name="f5" fmla="*/ f0 1 2160240"/>
                <a:gd name="f6" fmla="*/ f1 1 621383"/>
                <a:gd name="f7" fmla="+- f4 0 f2"/>
                <a:gd name="f8" fmla="+- f3 0 f2"/>
                <a:gd name="f9" fmla="*/ f8 1 2160240"/>
                <a:gd name="f10" fmla="*/ f7 1 621383"/>
                <a:gd name="f11" fmla="*/ f2 1 f9"/>
                <a:gd name="f12" fmla="*/ f3 1 f9"/>
                <a:gd name="f13" fmla="*/ f2 1 f10"/>
                <a:gd name="f14" fmla="*/ f4 1 f10"/>
                <a:gd name="f15" fmla="*/ f11 f5 1"/>
                <a:gd name="f16" fmla="*/ f12 f5 1"/>
                <a:gd name="f17" fmla="*/ f14 f6 1"/>
                <a:gd name="f18" fmla="*/ f13 f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5" t="f18" r="f16" b="f17"/>
              <a:pathLst>
                <a:path w="2160240" h="621383">
                  <a:moveTo>
                    <a:pt x="f2" y="f2"/>
                  </a:moveTo>
                  <a:lnTo>
                    <a:pt x="f3" y="f2"/>
                  </a:lnTo>
                  <a:lnTo>
                    <a:pt x="f3" y="f4"/>
                  </a:lnTo>
                  <a:lnTo>
                    <a:pt x="f2" y="f4"/>
                  </a:lnTo>
                  <a:lnTo>
                    <a:pt x="f2" y="f2"/>
                  </a:lnTo>
                  <a:close/>
                </a:path>
              </a:pathLst>
            </a:custGeom>
            <a:gradFill>
              <a:gsLst>
                <a:gs pos="0">
                  <a:srgbClr val="2C5D98"/>
                </a:gs>
                <a:gs pos="100000">
                  <a:srgbClr val="3C7BC7"/>
                </a:gs>
              </a:gsLst>
              <a:lin ang="16200000"/>
            </a:gradFill>
            <a:ln cap="flat">
              <a:noFill/>
              <a:prstDash val="solid"/>
            </a:ln>
            <a:effectLst>
              <a:outerShdw dist="23042" dir="5400000" algn="tl">
                <a:srgbClr val="000000">
                  <a:alpha val="34901"/>
                </a:srgbClr>
              </a:outerShdw>
            </a:effectLst>
          </p:spPr>
          <p:txBody>
            <a:bodyPr vert="horz" wrap="square" lIns="71277" tIns="71277" rIns="71277" bIns="71277" anchor="ctr" anchorCtr="1" compatLnSpc="1">
              <a:normAutofit/>
            </a:bodyPr>
            <a:lstStyle/>
            <a:p>
              <a:pPr marL="0" marR="0" lvl="0" indent="0" algn="ctr" defTabSz="914400" rtl="0" fontAlgn="auto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fr-FR" sz="2800" b="0" i="0" u="none" strike="noStrike" kern="0" cap="none" spc="0" baseline="0">
                  <a:solidFill>
                    <a:srgbClr val="FFFFFF"/>
                  </a:solidFill>
                  <a:uFillTx/>
                  <a:latin typeface="Calibri"/>
                  <a:ea typeface="Calibri"/>
                  <a:cs typeface="Calibri"/>
                </a:rPr>
                <a:t>AFL2</a:t>
              </a:r>
              <a:endParaRPr lang="fr-FR" sz="2800" b="0" i="0" u="none" strike="noStrike" kern="0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</a:endParaRPr>
            </a:p>
          </p:txBody>
        </p:sp>
        <p:sp>
          <p:nvSpPr>
            <p:cNvPr id="6" name="Google Shape;403;p11">
              <a:extLst>
                <a:ext uri="{FF2B5EF4-FFF2-40B4-BE49-F238E27FC236}">
                  <a16:creationId xmlns:a16="http://schemas.microsoft.com/office/drawing/2014/main" id="{F3480C22-0922-638C-8FF9-91B024184B48}"/>
                </a:ext>
              </a:extLst>
            </p:cNvPr>
            <p:cNvSpPr/>
            <p:nvPr/>
          </p:nvSpPr>
          <p:spPr>
            <a:xfrm>
              <a:off x="457200" y="5120996"/>
              <a:ext cx="871916" cy="1364037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2160237"/>
                <a:gd name="f4" fmla="val 408655"/>
                <a:gd name="f5" fmla="*/ f0 1 2160237"/>
                <a:gd name="f6" fmla="*/ f1 1 408655"/>
                <a:gd name="f7" fmla="+- f4 0 f2"/>
                <a:gd name="f8" fmla="+- f3 0 f2"/>
                <a:gd name="f9" fmla="*/ f8 1 2160237"/>
                <a:gd name="f10" fmla="*/ f7 1 408655"/>
                <a:gd name="f11" fmla="*/ f2 1 f9"/>
                <a:gd name="f12" fmla="*/ f3 1 f9"/>
                <a:gd name="f13" fmla="*/ f2 1 f10"/>
                <a:gd name="f14" fmla="*/ f4 1 f10"/>
                <a:gd name="f15" fmla="*/ f11 f5 1"/>
                <a:gd name="f16" fmla="*/ f12 f5 1"/>
                <a:gd name="f17" fmla="*/ f14 f6 1"/>
                <a:gd name="f18" fmla="*/ f13 f6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5" t="f18" r="f16" b="f17"/>
              <a:pathLst>
                <a:path w="2160237" h="408655">
                  <a:moveTo>
                    <a:pt x="f2" y="f2"/>
                  </a:moveTo>
                  <a:lnTo>
                    <a:pt x="f3" y="f2"/>
                  </a:lnTo>
                  <a:lnTo>
                    <a:pt x="f3" y="f4"/>
                  </a:lnTo>
                  <a:lnTo>
                    <a:pt x="f2" y="f4"/>
                  </a:lnTo>
                  <a:lnTo>
                    <a:pt x="f2" y="f2"/>
                  </a:lnTo>
                  <a:close/>
                </a:path>
              </a:pathLst>
            </a:custGeom>
            <a:gradFill>
              <a:gsLst>
                <a:gs pos="0">
                  <a:srgbClr val="2C5D98"/>
                </a:gs>
                <a:gs pos="100000">
                  <a:srgbClr val="3C7BC7"/>
                </a:gs>
              </a:gsLst>
              <a:lin ang="16200000"/>
            </a:gradFill>
            <a:ln cap="flat">
              <a:noFill/>
              <a:prstDash val="solid"/>
            </a:ln>
            <a:effectLst>
              <a:outerShdw dist="23042" dir="5400000" algn="tl">
                <a:srgbClr val="000000">
                  <a:alpha val="34901"/>
                </a:srgbClr>
              </a:outerShdw>
            </a:effectLst>
          </p:spPr>
          <p:txBody>
            <a:bodyPr vert="horz" wrap="square" lIns="71277" tIns="71277" rIns="71277" bIns="71277" anchor="ctr" anchorCtr="1" compatLnSpc="1">
              <a:normAutofit/>
            </a:bodyPr>
            <a:lstStyle/>
            <a:p>
              <a:pPr marL="0" marR="0" lvl="0" indent="0" algn="ctr" defTabSz="914400" rtl="0" fontAlgn="auto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fr-FR" sz="2800" b="0" i="0" u="none" strike="noStrike" kern="0" cap="none" spc="0" baseline="0">
                  <a:solidFill>
                    <a:srgbClr val="FFFFFF"/>
                  </a:solidFill>
                  <a:uFillTx/>
                  <a:latin typeface="Calibri"/>
                  <a:ea typeface="Calibri"/>
                  <a:cs typeface="Calibri"/>
                </a:rPr>
                <a:t>AFL3</a:t>
              </a:r>
              <a:endParaRPr lang="fr-FR" sz="2800" b="0" i="0" u="none" strike="noStrike" kern="0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</a:endParaRPr>
            </a:p>
            <a:p>
              <a:pPr marL="0" marR="0" lvl="0" indent="0" algn="ctr" defTabSz="914400" rtl="0" fontAlgn="auto" hangingPunct="1">
                <a:lnSpc>
                  <a:spcPct val="90000"/>
                </a:lnSpc>
                <a:spcBef>
                  <a:spcPts val="120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fr-FR" sz="1200" b="0" i="0" u="none" strike="noStrike" kern="0" cap="none" spc="0" baseline="0">
                  <a:solidFill>
                    <a:srgbClr val="FFFFFF"/>
                  </a:solidFill>
                  <a:uFillTx/>
                  <a:latin typeface="Calibri"/>
                  <a:ea typeface="Calibri"/>
                  <a:cs typeface="Calibri"/>
                </a:rPr>
                <a:t>Dimensions sociales</a:t>
              </a:r>
              <a:endParaRPr lang="fr-FR" sz="1200" b="0" i="0" u="none" strike="noStrike" kern="0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</a:endParaRPr>
            </a:p>
          </p:txBody>
        </p:sp>
      </p:grpSp>
      <p:sp>
        <p:nvSpPr>
          <p:cNvPr id="7" name="Google Shape;404;p11">
            <a:extLst>
              <a:ext uri="{FF2B5EF4-FFF2-40B4-BE49-F238E27FC236}">
                <a16:creationId xmlns:a16="http://schemas.microsoft.com/office/drawing/2014/main" id="{320556D4-872B-CFD5-74EE-20E503DB0A38}"/>
              </a:ext>
            </a:extLst>
          </p:cNvPr>
          <p:cNvSpPr/>
          <p:nvPr/>
        </p:nvSpPr>
        <p:spPr>
          <a:xfrm>
            <a:off x="3686037" y="992160"/>
            <a:ext cx="650522" cy="3202923"/>
          </a:xfrm>
          <a:custGeom>
            <a:avLst/>
            <a:gdLst>
              <a:gd name="f0" fmla="val w"/>
              <a:gd name="f1" fmla="val h"/>
              <a:gd name="f2" fmla="val 0"/>
              <a:gd name="f3" fmla="val 43200"/>
              <a:gd name="f4" fmla="val 106304"/>
              <a:gd name="f5" fmla="val 10800"/>
              <a:gd name="f6" fmla="val 51352"/>
              <a:gd name="f7" fmla="val 104504"/>
              <a:gd name="f8" fmla="*/ f0 1 43200"/>
              <a:gd name="f9" fmla="*/ f1 1 106304"/>
              <a:gd name="f10" fmla="+- f4 0 f2"/>
              <a:gd name="f11" fmla="+- f3 0 f2"/>
              <a:gd name="f12" fmla="*/ f11 1 43200"/>
              <a:gd name="f13" fmla="*/ f10 1 106304"/>
              <a:gd name="f14" fmla="*/ f2 1 f12"/>
              <a:gd name="f15" fmla="*/ f3 1 f12"/>
              <a:gd name="f16" fmla="*/ f2 1 f13"/>
              <a:gd name="f17" fmla="*/ f4 1 f13"/>
              <a:gd name="f18" fmla="*/ f14 f8 1"/>
              <a:gd name="f19" fmla="*/ f15 f8 1"/>
              <a:gd name="f20" fmla="*/ f17 f9 1"/>
              <a:gd name="f21" fmla="*/ f16 f9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8" t="f21" r="f19" b="f20"/>
            <a:pathLst>
              <a:path w="43200" h="106304">
                <a:moveTo>
                  <a:pt x="f2" y="f2"/>
                </a:moveTo>
                <a:lnTo>
                  <a:pt x="f5" y="f6"/>
                </a:lnTo>
                <a:lnTo>
                  <a:pt x="f5" y="f7"/>
                </a:lnTo>
                <a:close/>
                <a:moveTo>
                  <a:pt x="f2" y="f2"/>
                </a:moveTo>
                <a:lnTo>
                  <a:pt x="f5" y="f6"/>
                </a:lnTo>
                <a:lnTo>
                  <a:pt x="f5" y="f7"/>
                </a:lnTo>
              </a:path>
            </a:pathLst>
          </a:custGeom>
          <a:noFill/>
          <a:ln w="9528" cap="flat">
            <a:solidFill>
              <a:srgbClr val="4472C4"/>
            </a:solidFill>
            <a:prstDash val="solid"/>
            <a:miter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8" name="Google Shape;405;p11">
            <a:extLst>
              <a:ext uri="{FF2B5EF4-FFF2-40B4-BE49-F238E27FC236}">
                <a16:creationId xmlns:a16="http://schemas.microsoft.com/office/drawing/2014/main" id="{A4BDDF43-2ABD-C37B-E4C7-566349A27308}"/>
              </a:ext>
            </a:extLst>
          </p:cNvPr>
          <p:cNvSpPr/>
          <p:nvPr/>
        </p:nvSpPr>
        <p:spPr>
          <a:xfrm>
            <a:off x="4572000" y="1031040"/>
            <a:ext cx="3672358" cy="2805479"/>
          </a:xfrm>
          <a:custGeom>
            <a:avLst/>
            <a:gdLst>
              <a:gd name="f0" fmla="val w"/>
              <a:gd name="f1" fmla="val h"/>
              <a:gd name="f2" fmla="val 0"/>
              <a:gd name="f3" fmla="val 28273"/>
              <a:gd name="f4" fmla="val 21600"/>
              <a:gd name="f5" fmla="val 3600"/>
              <a:gd name="f6" fmla="val 18000"/>
              <a:gd name="f7" fmla="val 24673"/>
              <a:gd name="f8" fmla="*/ f0 1 28273"/>
              <a:gd name="f9" fmla="*/ f1 1 21600"/>
              <a:gd name="f10" fmla="+- f4 0 f2"/>
              <a:gd name="f11" fmla="+- f3 0 f2"/>
              <a:gd name="f12" fmla="*/ f11 1 28273"/>
              <a:gd name="f13" fmla="*/ f10 1 21600"/>
              <a:gd name="f14" fmla="*/ f2 1 f12"/>
              <a:gd name="f15" fmla="*/ f3 1 f12"/>
              <a:gd name="f16" fmla="*/ f2 1 f13"/>
              <a:gd name="f17" fmla="*/ f4 1 f13"/>
              <a:gd name="f18" fmla="*/ f14 f8 1"/>
              <a:gd name="f19" fmla="*/ f15 f8 1"/>
              <a:gd name="f20" fmla="*/ f17 f9 1"/>
              <a:gd name="f21" fmla="*/ f16 f9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8" t="f21" r="f19" b="f20"/>
            <a:pathLst>
              <a:path w="28273" h="21600">
                <a:moveTo>
                  <a:pt x="f5" y="f2"/>
                </a:moveTo>
                <a:lnTo>
                  <a:pt x="f2" y="f6"/>
                </a:lnTo>
                <a:lnTo>
                  <a:pt x="f7" y="f4"/>
                </a:lnTo>
                <a:lnTo>
                  <a:pt x="f3" y="f5"/>
                </a:lnTo>
                <a:close/>
              </a:path>
            </a:pathLst>
          </a:custGeom>
          <a:solidFill>
            <a:srgbClr val="FFFFFF"/>
          </a:solidFill>
          <a:ln w="12600" cap="flat">
            <a:solidFill>
              <a:srgbClr val="70AD47"/>
            </a:solidFill>
            <a:prstDash val="solid"/>
            <a:miter/>
          </a:ln>
        </p:spPr>
        <p:txBody>
          <a:bodyPr vert="horz" wrap="square" lIns="91421" tIns="45701" rIns="91421" bIns="45701" anchor="ctr" anchorCtr="1" compatLnSpc="1">
            <a:norm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2000" b="1" i="0" u="sng" strike="noStrike" kern="0" cap="none" spc="0" baseline="0">
                <a:solidFill>
                  <a:srgbClr val="00B050"/>
                </a:solidFill>
                <a:uFillTx/>
                <a:latin typeface="Calibri"/>
                <a:ea typeface="Calibri"/>
                <a:cs typeface="Calibri"/>
              </a:rPr>
              <a:t>AFL1 = 12 points</a:t>
            </a:r>
            <a:endParaRPr lang="fr-FR" sz="2000" b="0" i="0" u="none" strike="noStrike" kern="0" cap="none" spc="0" baseline="0">
              <a:solidFill>
                <a:srgbClr val="000000"/>
              </a:solidFill>
              <a:uFillTx/>
              <a:latin typeface="Arial"/>
              <a:ea typeface="Arial"/>
              <a:cs typeface="Arial"/>
            </a:endParaRPr>
          </a:p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2000" b="0" i="0" u="none" strike="noStrike" kern="0" cap="none" spc="0" baseline="0">
                <a:solidFill>
                  <a:srgbClr val="000000"/>
                </a:solidFill>
                <a:uFillTx/>
                <a:latin typeface="Calibri"/>
                <a:ea typeface="Calibri"/>
                <a:cs typeface="Calibri"/>
              </a:rPr>
              <a:t>Les Attendus de Fin de Lycée 1 sont sur 12 points quel que soit le champ d’apprentissage</a:t>
            </a:r>
            <a:endParaRPr lang="fr-FR" sz="2000" b="0" i="0" u="none" strike="noStrike" kern="0" cap="none" spc="0" baseline="0">
              <a:solidFill>
                <a:srgbClr val="000000"/>
              </a:solidFill>
              <a:uFillTx/>
              <a:latin typeface="Arial"/>
              <a:ea typeface="Arial"/>
              <a:cs typeface="Arial"/>
            </a:endParaRPr>
          </a:p>
        </p:txBody>
      </p:sp>
      <p:sp>
        <p:nvSpPr>
          <p:cNvPr id="9" name="Google Shape;406;p11">
            <a:extLst>
              <a:ext uri="{FF2B5EF4-FFF2-40B4-BE49-F238E27FC236}">
                <a16:creationId xmlns:a16="http://schemas.microsoft.com/office/drawing/2014/main" id="{275FD5D7-3DEA-0EBA-CD47-4F52E45A0C80}"/>
              </a:ext>
            </a:extLst>
          </p:cNvPr>
          <p:cNvSpPr/>
          <p:nvPr/>
        </p:nvSpPr>
        <p:spPr>
          <a:xfrm>
            <a:off x="1481401" y="4433038"/>
            <a:ext cx="871916" cy="954715"/>
          </a:xfrm>
          <a:custGeom>
            <a:avLst/>
            <a:gdLst>
              <a:gd name="f0" fmla="val w"/>
              <a:gd name="f1" fmla="val h"/>
              <a:gd name="f2" fmla="val 0"/>
              <a:gd name="f3" fmla="val 2160240"/>
              <a:gd name="f4" fmla="val 621383"/>
              <a:gd name="f5" fmla="*/ f0 1 2160240"/>
              <a:gd name="f6" fmla="*/ f1 1 621383"/>
              <a:gd name="f7" fmla="+- f4 0 f2"/>
              <a:gd name="f8" fmla="+- f3 0 f2"/>
              <a:gd name="f9" fmla="*/ f8 1 2160240"/>
              <a:gd name="f10" fmla="*/ f7 1 621383"/>
              <a:gd name="f11" fmla="*/ f2 1 f9"/>
              <a:gd name="f12" fmla="*/ f3 1 f9"/>
              <a:gd name="f13" fmla="*/ f2 1 f10"/>
              <a:gd name="f14" fmla="*/ f4 1 f10"/>
              <a:gd name="f15" fmla="*/ f11 f5 1"/>
              <a:gd name="f16" fmla="*/ f12 f5 1"/>
              <a:gd name="f17" fmla="*/ f14 f6 1"/>
              <a:gd name="f18" fmla="*/ f13 f6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5" t="f18" r="f16" b="f17"/>
            <a:pathLst>
              <a:path w="2160240" h="621383">
                <a:moveTo>
                  <a:pt x="f2" y="f2"/>
                </a:moveTo>
                <a:lnTo>
                  <a:pt x="f3" y="f2"/>
                </a:lnTo>
                <a:lnTo>
                  <a:pt x="f3" y="f4"/>
                </a:lnTo>
                <a:lnTo>
                  <a:pt x="f2" y="f4"/>
                </a:lnTo>
                <a:lnTo>
                  <a:pt x="f2" y="f2"/>
                </a:lnTo>
                <a:close/>
              </a:path>
            </a:pathLst>
          </a:custGeom>
          <a:gradFill>
            <a:gsLst>
              <a:gs pos="0">
                <a:srgbClr val="2C5D98"/>
              </a:gs>
              <a:gs pos="100000">
                <a:srgbClr val="3C7BC7"/>
              </a:gs>
            </a:gsLst>
            <a:lin ang="16200000"/>
          </a:gradFill>
          <a:ln cap="flat">
            <a:noFill/>
            <a:prstDash val="solid"/>
          </a:ln>
          <a:effectLst>
            <a:outerShdw dist="23042" dir="5400000" algn="tl">
              <a:srgbClr val="000000">
                <a:alpha val="34901"/>
              </a:srgbClr>
            </a:outerShdw>
          </a:effectLst>
        </p:spPr>
        <p:txBody>
          <a:bodyPr vert="horz" wrap="square" lIns="71277" tIns="71277" rIns="71277" bIns="71277" anchor="ctr" anchorCtr="1" compatLnSpc="1">
            <a:normAutofit/>
          </a:bodyPr>
          <a:lstStyle/>
          <a:p>
            <a:pPr marL="0" marR="0" lvl="0" indent="0" algn="ctr" defTabSz="914400" rtl="0" fontAlgn="auto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2800" b="0" i="0" u="none" strike="noStrike" kern="0" cap="none" spc="0" baseline="0">
                <a:solidFill>
                  <a:srgbClr val="FFFFFF"/>
                </a:solidFill>
                <a:uFillTx/>
                <a:latin typeface="Calibri"/>
                <a:ea typeface="Calibri"/>
                <a:cs typeface="Calibri"/>
              </a:rPr>
              <a:t>AFL2</a:t>
            </a:r>
            <a:endParaRPr lang="fr-FR" sz="2800" b="0" i="0" u="none" strike="noStrike" kern="0" cap="none" spc="0" baseline="0">
              <a:solidFill>
                <a:srgbClr val="000000"/>
              </a:solidFill>
              <a:uFillTx/>
              <a:latin typeface="Arial"/>
              <a:ea typeface="Arial"/>
              <a:cs typeface="Arial"/>
            </a:endParaRPr>
          </a:p>
        </p:txBody>
      </p:sp>
      <p:sp>
        <p:nvSpPr>
          <p:cNvPr id="10" name="Google Shape;407;p11">
            <a:extLst>
              <a:ext uri="{FF2B5EF4-FFF2-40B4-BE49-F238E27FC236}">
                <a16:creationId xmlns:a16="http://schemas.microsoft.com/office/drawing/2014/main" id="{18C34A4C-95BC-3B2F-3C13-8DA06E6F9C23}"/>
              </a:ext>
            </a:extLst>
          </p:cNvPr>
          <p:cNvSpPr/>
          <p:nvPr/>
        </p:nvSpPr>
        <p:spPr>
          <a:xfrm>
            <a:off x="1481401" y="5514837"/>
            <a:ext cx="871916" cy="954715"/>
          </a:xfrm>
          <a:custGeom>
            <a:avLst/>
            <a:gdLst>
              <a:gd name="f0" fmla="val w"/>
              <a:gd name="f1" fmla="val h"/>
              <a:gd name="f2" fmla="val 0"/>
              <a:gd name="f3" fmla="val 2160237"/>
              <a:gd name="f4" fmla="val 408655"/>
              <a:gd name="f5" fmla="*/ f0 1 2160237"/>
              <a:gd name="f6" fmla="*/ f1 1 408655"/>
              <a:gd name="f7" fmla="+- f4 0 f2"/>
              <a:gd name="f8" fmla="+- f3 0 f2"/>
              <a:gd name="f9" fmla="*/ f8 1 2160237"/>
              <a:gd name="f10" fmla="*/ f7 1 408655"/>
              <a:gd name="f11" fmla="*/ f2 1 f9"/>
              <a:gd name="f12" fmla="*/ f3 1 f9"/>
              <a:gd name="f13" fmla="*/ f2 1 f10"/>
              <a:gd name="f14" fmla="*/ f4 1 f10"/>
              <a:gd name="f15" fmla="*/ f11 f5 1"/>
              <a:gd name="f16" fmla="*/ f12 f5 1"/>
              <a:gd name="f17" fmla="*/ f14 f6 1"/>
              <a:gd name="f18" fmla="*/ f13 f6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5" t="f18" r="f16" b="f17"/>
            <a:pathLst>
              <a:path w="2160237" h="408655">
                <a:moveTo>
                  <a:pt x="f2" y="f2"/>
                </a:moveTo>
                <a:lnTo>
                  <a:pt x="f3" y="f2"/>
                </a:lnTo>
                <a:lnTo>
                  <a:pt x="f3" y="f4"/>
                </a:lnTo>
                <a:lnTo>
                  <a:pt x="f2" y="f4"/>
                </a:lnTo>
                <a:lnTo>
                  <a:pt x="f2" y="f2"/>
                </a:lnTo>
                <a:close/>
              </a:path>
            </a:pathLst>
          </a:custGeom>
          <a:gradFill>
            <a:gsLst>
              <a:gs pos="0">
                <a:srgbClr val="2C5D98"/>
              </a:gs>
              <a:gs pos="100000">
                <a:srgbClr val="3C7BC7"/>
              </a:gs>
            </a:gsLst>
            <a:lin ang="16200000"/>
          </a:gradFill>
          <a:ln cap="flat">
            <a:noFill/>
            <a:prstDash val="solid"/>
          </a:ln>
          <a:effectLst>
            <a:outerShdw dist="23042" dir="5400000" algn="tl">
              <a:srgbClr val="000000">
                <a:alpha val="34901"/>
              </a:srgbClr>
            </a:outerShdw>
          </a:effectLst>
        </p:spPr>
        <p:txBody>
          <a:bodyPr vert="horz" wrap="square" lIns="71277" tIns="71277" rIns="71277" bIns="71277" anchor="ctr" anchorCtr="1" compatLnSpc="1">
            <a:normAutofit/>
          </a:bodyPr>
          <a:lstStyle/>
          <a:p>
            <a:pPr marL="0" marR="0" lvl="0" indent="0" algn="ctr" defTabSz="914400" rtl="0" fontAlgn="auto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2800" b="0" i="0" u="none" strike="noStrike" kern="0" cap="none" spc="0" baseline="0">
                <a:solidFill>
                  <a:srgbClr val="FFFFFF"/>
                </a:solidFill>
                <a:uFillTx/>
                <a:latin typeface="Calibri"/>
                <a:ea typeface="Calibri"/>
                <a:cs typeface="Calibri"/>
              </a:rPr>
              <a:t>AFL3</a:t>
            </a:r>
            <a:endParaRPr lang="fr-FR" sz="2800" b="0" i="0" u="none" strike="noStrike" kern="0" cap="none" spc="0" baseline="0">
              <a:solidFill>
                <a:srgbClr val="000000"/>
              </a:solidFill>
              <a:uFillTx/>
              <a:latin typeface="Arial"/>
              <a:ea typeface="Arial"/>
              <a:cs typeface="Arial"/>
            </a:endParaRPr>
          </a:p>
        </p:txBody>
      </p:sp>
      <p:sp>
        <p:nvSpPr>
          <p:cNvPr id="11" name="Google Shape;408;p11">
            <a:extLst>
              <a:ext uri="{FF2B5EF4-FFF2-40B4-BE49-F238E27FC236}">
                <a16:creationId xmlns:a16="http://schemas.microsoft.com/office/drawing/2014/main" id="{2892968A-B27C-5AEF-4ED2-3F556768E3C5}"/>
              </a:ext>
            </a:extLst>
          </p:cNvPr>
          <p:cNvSpPr/>
          <p:nvPr/>
        </p:nvSpPr>
        <p:spPr>
          <a:xfrm>
            <a:off x="2505958" y="4433038"/>
            <a:ext cx="871916" cy="1433157"/>
          </a:xfrm>
          <a:custGeom>
            <a:avLst/>
            <a:gdLst>
              <a:gd name="f0" fmla="val w"/>
              <a:gd name="f1" fmla="val h"/>
              <a:gd name="f2" fmla="val 0"/>
              <a:gd name="f3" fmla="val 2160240"/>
              <a:gd name="f4" fmla="val 621383"/>
              <a:gd name="f5" fmla="*/ f0 1 2160240"/>
              <a:gd name="f6" fmla="*/ f1 1 621383"/>
              <a:gd name="f7" fmla="+- f4 0 f2"/>
              <a:gd name="f8" fmla="+- f3 0 f2"/>
              <a:gd name="f9" fmla="*/ f8 1 2160240"/>
              <a:gd name="f10" fmla="*/ f7 1 621383"/>
              <a:gd name="f11" fmla="*/ f2 1 f9"/>
              <a:gd name="f12" fmla="*/ f3 1 f9"/>
              <a:gd name="f13" fmla="*/ f2 1 f10"/>
              <a:gd name="f14" fmla="*/ f4 1 f10"/>
              <a:gd name="f15" fmla="*/ f11 f5 1"/>
              <a:gd name="f16" fmla="*/ f12 f5 1"/>
              <a:gd name="f17" fmla="*/ f14 f6 1"/>
              <a:gd name="f18" fmla="*/ f13 f6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5" t="f18" r="f16" b="f17"/>
            <a:pathLst>
              <a:path w="2160240" h="621383">
                <a:moveTo>
                  <a:pt x="f2" y="f2"/>
                </a:moveTo>
                <a:lnTo>
                  <a:pt x="f3" y="f2"/>
                </a:lnTo>
                <a:lnTo>
                  <a:pt x="f3" y="f4"/>
                </a:lnTo>
                <a:lnTo>
                  <a:pt x="f2" y="f4"/>
                </a:lnTo>
                <a:lnTo>
                  <a:pt x="f2" y="f2"/>
                </a:lnTo>
                <a:close/>
              </a:path>
            </a:pathLst>
          </a:custGeom>
          <a:gradFill>
            <a:gsLst>
              <a:gs pos="0">
                <a:srgbClr val="2C5D98"/>
              </a:gs>
              <a:gs pos="100000">
                <a:srgbClr val="3C7BC7"/>
              </a:gs>
            </a:gsLst>
            <a:lin ang="16200000"/>
          </a:gradFill>
          <a:ln cap="flat">
            <a:noFill/>
            <a:prstDash val="solid"/>
          </a:ln>
          <a:effectLst>
            <a:outerShdw dist="23042" dir="5400000" algn="tl">
              <a:srgbClr val="000000">
                <a:alpha val="34901"/>
              </a:srgbClr>
            </a:outerShdw>
          </a:effectLst>
        </p:spPr>
        <p:txBody>
          <a:bodyPr vert="horz" wrap="square" lIns="71277" tIns="71277" rIns="71277" bIns="71277" anchor="ctr" anchorCtr="1" compatLnSpc="1">
            <a:normAutofit/>
          </a:bodyPr>
          <a:lstStyle/>
          <a:p>
            <a:pPr marL="0" marR="0" lvl="0" indent="0" algn="ctr" defTabSz="914400" rtl="0" fontAlgn="auto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2800" b="0" i="0" u="none" strike="noStrike" kern="0" cap="none" spc="0" baseline="0">
                <a:solidFill>
                  <a:srgbClr val="FFFFFF"/>
                </a:solidFill>
                <a:uFillTx/>
                <a:latin typeface="Calibri"/>
                <a:ea typeface="Calibri"/>
                <a:cs typeface="Calibri"/>
              </a:rPr>
              <a:t>AFL2</a:t>
            </a:r>
            <a:endParaRPr lang="fr-FR" sz="2800" b="0" i="0" u="none" strike="noStrike" kern="0" cap="none" spc="0" baseline="0">
              <a:solidFill>
                <a:srgbClr val="000000"/>
              </a:solidFill>
              <a:uFillTx/>
              <a:latin typeface="Arial"/>
              <a:ea typeface="Arial"/>
              <a:cs typeface="Arial"/>
            </a:endParaRPr>
          </a:p>
          <a:p>
            <a:pPr marL="0" marR="0" lvl="0" indent="0" algn="ctr" defTabSz="914400" rtl="0" fontAlgn="auto" hangingPunct="1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200" b="0" i="0" u="none" strike="noStrike" kern="0" cap="none" spc="0" baseline="0">
                <a:solidFill>
                  <a:srgbClr val="FFFFFF"/>
                </a:solidFill>
                <a:uFillTx/>
                <a:latin typeface="Calibri"/>
                <a:ea typeface="Calibri"/>
                <a:cs typeface="Calibri"/>
              </a:rPr>
              <a:t>Dimensions méthodolo-giques</a:t>
            </a:r>
            <a:endParaRPr lang="fr-FR" sz="1200" b="0" i="0" u="none" strike="noStrike" kern="0" cap="none" spc="0" baseline="0">
              <a:solidFill>
                <a:srgbClr val="000000"/>
              </a:solidFill>
              <a:uFillTx/>
              <a:latin typeface="Arial"/>
              <a:ea typeface="Arial"/>
              <a:cs typeface="Arial"/>
            </a:endParaRPr>
          </a:p>
        </p:txBody>
      </p:sp>
      <p:sp>
        <p:nvSpPr>
          <p:cNvPr id="12" name="Google Shape;409;p11">
            <a:extLst>
              <a:ext uri="{FF2B5EF4-FFF2-40B4-BE49-F238E27FC236}">
                <a16:creationId xmlns:a16="http://schemas.microsoft.com/office/drawing/2014/main" id="{98C793D8-6F4D-6081-A6D4-9E6B5314DBF9}"/>
              </a:ext>
            </a:extLst>
          </p:cNvPr>
          <p:cNvSpPr/>
          <p:nvPr/>
        </p:nvSpPr>
        <p:spPr>
          <a:xfrm>
            <a:off x="2505958" y="5938918"/>
            <a:ext cx="871916" cy="546116"/>
          </a:xfrm>
          <a:custGeom>
            <a:avLst/>
            <a:gdLst>
              <a:gd name="f0" fmla="val w"/>
              <a:gd name="f1" fmla="val h"/>
              <a:gd name="f2" fmla="val 0"/>
              <a:gd name="f3" fmla="val 2160240"/>
              <a:gd name="f4" fmla="val 621383"/>
              <a:gd name="f5" fmla="*/ f0 1 2160240"/>
              <a:gd name="f6" fmla="*/ f1 1 621383"/>
              <a:gd name="f7" fmla="+- f4 0 f2"/>
              <a:gd name="f8" fmla="+- f3 0 f2"/>
              <a:gd name="f9" fmla="*/ f8 1 2160240"/>
              <a:gd name="f10" fmla="*/ f7 1 621383"/>
              <a:gd name="f11" fmla="*/ f2 1 f9"/>
              <a:gd name="f12" fmla="*/ f3 1 f9"/>
              <a:gd name="f13" fmla="*/ f2 1 f10"/>
              <a:gd name="f14" fmla="*/ f4 1 f10"/>
              <a:gd name="f15" fmla="*/ f11 f5 1"/>
              <a:gd name="f16" fmla="*/ f12 f5 1"/>
              <a:gd name="f17" fmla="*/ f14 f6 1"/>
              <a:gd name="f18" fmla="*/ f13 f6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5" t="f18" r="f16" b="f17"/>
            <a:pathLst>
              <a:path w="2160240" h="621383">
                <a:moveTo>
                  <a:pt x="f2" y="f2"/>
                </a:moveTo>
                <a:lnTo>
                  <a:pt x="f3" y="f2"/>
                </a:lnTo>
                <a:lnTo>
                  <a:pt x="f3" y="f4"/>
                </a:lnTo>
                <a:lnTo>
                  <a:pt x="f2" y="f4"/>
                </a:lnTo>
                <a:lnTo>
                  <a:pt x="f2" y="f2"/>
                </a:lnTo>
                <a:close/>
              </a:path>
            </a:pathLst>
          </a:custGeom>
          <a:gradFill>
            <a:gsLst>
              <a:gs pos="0">
                <a:srgbClr val="2C5D98"/>
              </a:gs>
              <a:gs pos="100000">
                <a:srgbClr val="3C7BC7"/>
              </a:gs>
            </a:gsLst>
            <a:lin ang="16200000"/>
          </a:gradFill>
          <a:ln cap="flat">
            <a:noFill/>
            <a:prstDash val="solid"/>
          </a:ln>
          <a:effectLst>
            <a:outerShdw dist="23042" dir="5400000" algn="tl">
              <a:srgbClr val="000000">
                <a:alpha val="34901"/>
              </a:srgbClr>
            </a:outerShdw>
          </a:effectLst>
        </p:spPr>
        <p:txBody>
          <a:bodyPr vert="horz" wrap="square" lIns="71277" tIns="71277" rIns="71277" bIns="71277" anchor="ctr" anchorCtr="1" compatLnSpc="1">
            <a:normAutofit/>
          </a:bodyPr>
          <a:lstStyle/>
          <a:p>
            <a:pPr marL="0" marR="0" lvl="0" indent="0" algn="ctr" defTabSz="914400" rtl="0" fontAlgn="auto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2800" b="0" i="0" u="none" strike="noStrike" kern="0" cap="none" spc="0" baseline="0">
                <a:solidFill>
                  <a:srgbClr val="FFFFFF"/>
                </a:solidFill>
                <a:uFillTx/>
                <a:latin typeface="Calibri"/>
                <a:ea typeface="Calibri"/>
                <a:cs typeface="Calibri"/>
              </a:rPr>
              <a:t>AFL3</a:t>
            </a:r>
            <a:endParaRPr lang="fr-FR" sz="2800" b="0" i="0" u="none" strike="noStrike" kern="0" cap="none" spc="0" baseline="0">
              <a:solidFill>
                <a:srgbClr val="000000"/>
              </a:solidFill>
              <a:uFillTx/>
              <a:latin typeface="Arial"/>
              <a:ea typeface="Arial"/>
              <a:cs typeface="Arial"/>
            </a:endParaRPr>
          </a:p>
        </p:txBody>
      </p:sp>
      <p:sp>
        <p:nvSpPr>
          <p:cNvPr id="13" name="Google Shape;410;p11">
            <a:extLst>
              <a:ext uri="{FF2B5EF4-FFF2-40B4-BE49-F238E27FC236}">
                <a16:creationId xmlns:a16="http://schemas.microsoft.com/office/drawing/2014/main" id="{DA4FBF3F-4431-4F79-F760-707994C217D4}"/>
              </a:ext>
            </a:extLst>
          </p:cNvPr>
          <p:cNvSpPr/>
          <p:nvPr/>
        </p:nvSpPr>
        <p:spPr>
          <a:xfrm>
            <a:off x="3772439" y="4350239"/>
            <a:ext cx="650522" cy="2134803"/>
          </a:xfrm>
          <a:custGeom>
            <a:avLst/>
            <a:gdLst>
              <a:gd name="f0" fmla="val w"/>
              <a:gd name="f1" fmla="val h"/>
              <a:gd name="f2" fmla="val 0"/>
              <a:gd name="f3" fmla="val 43200"/>
              <a:gd name="f4" fmla="val 70857"/>
              <a:gd name="f5" fmla="val 10800"/>
              <a:gd name="f6" fmla="val 31750"/>
              <a:gd name="f7" fmla="val 67179"/>
              <a:gd name="f8" fmla="*/ f0 1 43200"/>
              <a:gd name="f9" fmla="*/ f1 1 70857"/>
              <a:gd name="f10" fmla="+- f4 0 f2"/>
              <a:gd name="f11" fmla="+- f3 0 f2"/>
              <a:gd name="f12" fmla="*/ f11 1 43200"/>
              <a:gd name="f13" fmla="*/ f10 1 70857"/>
              <a:gd name="f14" fmla="*/ f2 1 f12"/>
              <a:gd name="f15" fmla="*/ f3 1 f12"/>
              <a:gd name="f16" fmla="*/ f2 1 f13"/>
              <a:gd name="f17" fmla="*/ f4 1 f13"/>
              <a:gd name="f18" fmla="*/ f14 f8 1"/>
              <a:gd name="f19" fmla="*/ f15 f8 1"/>
              <a:gd name="f20" fmla="*/ f17 f9 1"/>
              <a:gd name="f21" fmla="*/ f16 f9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8" t="f21" r="f19" b="f20"/>
            <a:pathLst>
              <a:path w="43200" h="70857">
                <a:moveTo>
                  <a:pt x="f2" y="f2"/>
                </a:moveTo>
                <a:lnTo>
                  <a:pt x="f5" y="f6"/>
                </a:lnTo>
                <a:lnTo>
                  <a:pt x="f5" y="f7"/>
                </a:lnTo>
                <a:close/>
                <a:moveTo>
                  <a:pt x="f2" y="f2"/>
                </a:moveTo>
                <a:lnTo>
                  <a:pt x="f5" y="f6"/>
                </a:lnTo>
                <a:lnTo>
                  <a:pt x="f5" y="f7"/>
                </a:lnTo>
              </a:path>
            </a:pathLst>
          </a:custGeom>
          <a:noFill/>
          <a:ln w="9528" cap="flat">
            <a:solidFill>
              <a:srgbClr val="4472C4"/>
            </a:solidFill>
            <a:prstDash val="solid"/>
            <a:miter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14" name="Google Shape;411;p11">
            <a:extLst>
              <a:ext uri="{FF2B5EF4-FFF2-40B4-BE49-F238E27FC236}">
                <a16:creationId xmlns:a16="http://schemas.microsoft.com/office/drawing/2014/main" id="{FF0A35A3-A884-CD9C-8DCF-452B849C35C6}"/>
              </a:ext>
            </a:extLst>
          </p:cNvPr>
          <p:cNvSpPr/>
          <p:nvPr/>
        </p:nvSpPr>
        <p:spPr>
          <a:xfrm>
            <a:off x="4572000" y="4076998"/>
            <a:ext cx="4104357" cy="2664360"/>
          </a:xfrm>
          <a:custGeom>
            <a:avLst/>
            <a:gdLst>
              <a:gd name="f0" fmla="val w"/>
              <a:gd name="f1" fmla="val h"/>
              <a:gd name="f2" fmla="val 0"/>
              <a:gd name="f3" fmla="val 33273"/>
              <a:gd name="f4" fmla="val 21600"/>
              <a:gd name="f5" fmla="val 3600"/>
              <a:gd name="f6" fmla="val 18000"/>
              <a:gd name="f7" fmla="val 29673"/>
              <a:gd name="f8" fmla="*/ f0 1 33273"/>
              <a:gd name="f9" fmla="*/ f1 1 21600"/>
              <a:gd name="f10" fmla="+- f4 0 f2"/>
              <a:gd name="f11" fmla="+- f3 0 f2"/>
              <a:gd name="f12" fmla="*/ f11 1 33273"/>
              <a:gd name="f13" fmla="*/ f10 1 21600"/>
              <a:gd name="f14" fmla="*/ f2 1 f12"/>
              <a:gd name="f15" fmla="*/ f3 1 f12"/>
              <a:gd name="f16" fmla="*/ f2 1 f13"/>
              <a:gd name="f17" fmla="*/ f4 1 f13"/>
              <a:gd name="f18" fmla="*/ f14 f8 1"/>
              <a:gd name="f19" fmla="*/ f15 f8 1"/>
              <a:gd name="f20" fmla="*/ f17 f9 1"/>
              <a:gd name="f21" fmla="*/ f16 f9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8" t="f21" r="f19" b="f20"/>
            <a:pathLst>
              <a:path w="33273" h="21600">
                <a:moveTo>
                  <a:pt x="f5" y="f2"/>
                </a:moveTo>
                <a:lnTo>
                  <a:pt x="f2" y="f6"/>
                </a:lnTo>
                <a:lnTo>
                  <a:pt x="f7" y="f4"/>
                </a:lnTo>
                <a:lnTo>
                  <a:pt x="f3" y="f5"/>
                </a:lnTo>
                <a:close/>
              </a:path>
            </a:pathLst>
          </a:custGeom>
          <a:solidFill>
            <a:srgbClr val="FFFFFF"/>
          </a:solidFill>
          <a:ln w="12600" cap="flat">
            <a:solidFill>
              <a:srgbClr val="70AD47"/>
            </a:solidFill>
            <a:prstDash val="solid"/>
            <a:miter/>
          </a:ln>
        </p:spPr>
        <p:txBody>
          <a:bodyPr vert="horz" wrap="square" lIns="91421" tIns="45701" rIns="91421" bIns="45701" anchor="ctr" anchorCtr="1" compatLnSpc="1">
            <a:norm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2000" b="1" i="0" u="sng" strike="noStrike" kern="0" cap="none" spc="0" baseline="0" dirty="0">
                <a:solidFill>
                  <a:srgbClr val="00B050"/>
                </a:solidFill>
                <a:uFillTx/>
                <a:latin typeface="Calibri"/>
                <a:ea typeface="Calibri"/>
                <a:cs typeface="Calibri"/>
              </a:rPr>
              <a:t>AFL2 et AFL3 = 8 points</a:t>
            </a:r>
            <a:endParaRPr lang="fr-FR" sz="2000" b="0" i="0" u="none" strike="noStrike" kern="0" cap="none" spc="0" baseline="0" dirty="0">
              <a:solidFill>
                <a:srgbClr val="000000"/>
              </a:solidFill>
              <a:uFillTx/>
              <a:latin typeface="Arial"/>
              <a:ea typeface="Arial"/>
              <a:cs typeface="Arial"/>
            </a:endParaRPr>
          </a:p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2000" b="0" i="0" u="none" strike="noStrike" kern="0" cap="none" spc="0" baseline="0" dirty="0">
                <a:solidFill>
                  <a:srgbClr val="000000"/>
                </a:solidFill>
                <a:uFillTx/>
                <a:latin typeface="Calibri"/>
                <a:ea typeface="Calibri"/>
                <a:cs typeface="Calibri"/>
              </a:rPr>
              <a:t>Les Attendus de Fin de Lycée 2 et 3 sont sur 8 points, modulables par les élèves.</a:t>
            </a:r>
            <a:endParaRPr lang="fr-FR" sz="2000" b="0" i="0" u="none" strike="noStrike" kern="0" cap="none" spc="0" baseline="0" dirty="0">
              <a:solidFill>
                <a:srgbClr val="000000"/>
              </a:solidFill>
              <a:uFillTx/>
              <a:latin typeface="Arial"/>
              <a:ea typeface="Arial"/>
              <a:cs typeface="Arial"/>
            </a:endParaRPr>
          </a:p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2000" b="0" i="0" u="none" strike="noStrike" kern="0" cap="none" spc="0" baseline="0" dirty="0">
                <a:solidFill>
                  <a:srgbClr val="000000"/>
                </a:solidFill>
                <a:uFillTx/>
                <a:latin typeface="Calibri"/>
                <a:ea typeface="Calibri"/>
                <a:cs typeface="Calibri"/>
              </a:rPr>
              <a:t>3 choix possibles:</a:t>
            </a:r>
            <a:endParaRPr lang="fr-FR" sz="2000" b="0" i="0" u="none" strike="noStrike" kern="0" cap="none" spc="0" baseline="0" dirty="0">
              <a:solidFill>
                <a:srgbClr val="000000"/>
              </a:solidFill>
              <a:uFillTx/>
              <a:latin typeface="Arial"/>
              <a:ea typeface="Arial"/>
              <a:cs typeface="Arial"/>
            </a:endParaRPr>
          </a:p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2000" b="0" i="0" u="none" strike="noStrike" kern="0" cap="none" spc="0" baseline="0" dirty="0">
                <a:solidFill>
                  <a:srgbClr val="000000"/>
                </a:solidFill>
                <a:uFillTx/>
                <a:latin typeface="Calibri"/>
                <a:ea typeface="Calibri"/>
                <a:cs typeface="Calibri"/>
              </a:rPr>
              <a:t>AFL2 (2, 4 ou 6 points)</a:t>
            </a:r>
            <a:endParaRPr lang="fr-FR" sz="2000" b="0" i="0" u="none" strike="noStrike" kern="0" cap="none" spc="0" baseline="0" dirty="0">
              <a:solidFill>
                <a:srgbClr val="000000"/>
              </a:solidFill>
              <a:uFillTx/>
              <a:latin typeface="Arial"/>
              <a:ea typeface="Arial"/>
              <a:cs typeface="Arial"/>
            </a:endParaRPr>
          </a:p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2000" b="0" i="0" u="none" strike="noStrike" kern="0" cap="none" spc="0" baseline="0" dirty="0">
                <a:solidFill>
                  <a:srgbClr val="000000"/>
                </a:solidFill>
                <a:uFillTx/>
                <a:latin typeface="Calibri"/>
                <a:ea typeface="Calibri"/>
                <a:cs typeface="Calibri"/>
              </a:rPr>
              <a:t>AFL3  (2, 4 ou 6 points)</a:t>
            </a:r>
            <a:endParaRPr lang="fr-FR" sz="2000" b="0" i="0" u="none" strike="noStrike" kern="0" cap="none" spc="0" baseline="0" dirty="0">
              <a:solidFill>
                <a:srgbClr val="000000"/>
              </a:solidFill>
              <a:uFillTx/>
              <a:latin typeface="Arial"/>
              <a:ea typeface="Arial"/>
              <a:cs typeface="Arial"/>
            </a:endParaRPr>
          </a:p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2000" b="0" i="0" u="none" strike="noStrike" kern="0" cap="none" spc="0" baseline="0" dirty="0">
                <a:solidFill>
                  <a:srgbClr val="000000"/>
                </a:solidFill>
                <a:uFillTx/>
                <a:latin typeface="Calibri"/>
                <a:ea typeface="Calibri"/>
                <a:cs typeface="Calibri"/>
              </a:rPr>
              <a:t>Le total est toujours égal à </a:t>
            </a:r>
            <a:r>
              <a:rPr lang="fr-FR" sz="2000" b="1" i="0" u="none" strike="noStrike" kern="0" cap="none" spc="0" baseline="0" dirty="0">
                <a:solidFill>
                  <a:srgbClr val="000000"/>
                </a:solidFill>
                <a:uFillTx/>
                <a:latin typeface="Calibri"/>
                <a:ea typeface="Calibri"/>
                <a:cs typeface="Calibri"/>
              </a:rPr>
              <a:t>8 points</a:t>
            </a:r>
            <a:endParaRPr lang="fr-FR" sz="2000" b="0" i="0" u="none" strike="noStrike" kern="0" cap="none" spc="0" baseline="0" dirty="0">
              <a:solidFill>
                <a:srgbClr val="000000"/>
              </a:solidFill>
              <a:uFillTx/>
              <a:latin typeface="Arial"/>
              <a:ea typeface="Arial"/>
              <a:cs typeface="Arial"/>
            </a:endParaRPr>
          </a:p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2000" b="0" i="0" u="none" strike="noStrike" kern="0" cap="none" spc="0" baseline="0" dirty="0">
              <a:solidFill>
                <a:srgbClr val="000000"/>
              </a:solidFill>
              <a:uFillTx/>
              <a:latin typeface="Arial"/>
              <a:ea typeface="Arial"/>
              <a:cs typeface="Arial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12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416;p12">
            <a:extLst>
              <a:ext uri="{FF2B5EF4-FFF2-40B4-BE49-F238E27FC236}">
                <a16:creationId xmlns:a16="http://schemas.microsoft.com/office/drawing/2014/main" id="{FFB97006-C6A4-1EFC-1FB3-FCD9DD9BB70B}"/>
              </a:ext>
            </a:extLst>
          </p:cNvPr>
          <p:cNvSpPr txBox="1"/>
          <p:nvPr/>
        </p:nvSpPr>
        <p:spPr>
          <a:xfrm>
            <a:off x="467642" y="116640"/>
            <a:ext cx="7467484" cy="575998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21" tIns="45701" rIns="91421" bIns="45701" anchor="b" anchorCtr="1" compatLnSpc="1">
            <a:normAutofit/>
          </a:bodyPr>
          <a:lstStyle/>
          <a:p>
            <a:pPr marL="0" marR="0" lvl="0" indent="0" algn="ctr" defTabSz="914400" rtl="0" fontAlgn="auto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3200" b="1" i="0" u="none" strike="noStrike" kern="0" cap="small" spc="0" baseline="0">
                <a:solidFill>
                  <a:srgbClr val="0070C0"/>
                </a:solidFill>
                <a:uFillTx/>
                <a:latin typeface="Calibri"/>
                <a:ea typeface="Calibri"/>
                <a:cs typeface="Calibri"/>
              </a:rPr>
              <a:t>EPS au BAC l’année de Terminale</a:t>
            </a:r>
            <a:endParaRPr lang="fr-FR" sz="3200" b="0" i="0" u="none" strike="noStrike" kern="0" cap="none" spc="0" baseline="0">
              <a:solidFill>
                <a:srgbClr val="000000"/>
              </a:solidFill>
              <a:uFillTx/>
              <a:latin typeface="Arial"/>
              <a:ea typeface="Arial"/>
              <a:cs typeface="Arial"/>
            </a:endParaRPr>
          </a:p>
        </p:txBody>
      </p:sp>
      <p:grpSp>
        <p:nvGrpSpPr>
          <p:cNvPr id="3" name="Google Shape;417;p12">
            <a:extLst>
              <a:ext uri="{FF2B5EF4-FFF2-40B4-BE49-F238E27FC236}">
                <a16:creationId xmlns:a16="http://schemas.microsoft.com/office/drawing/2014/main" id="{C6756F13-F08A-9E4F-69F2-54F9E403529E}"/>
              </a:ext>
            </a:extLst>
          </p:cNvPr>
          <p:cNvGrpSpPr/>
          <p:nvPr/>
        </p:nvGrpSpPr>
        <p:grpSpPr>
          <a:xfrm>
            <a:off x="266035" y="983876"/>
            <a:ext cx="7834323" cy="1996921"/>
            <a:chOff x="266035" y="983876"/>
            <a:chExt cx="7834323" cy="1996921"/>
          </a:xfrm>
        </p:grpSpPr>
        <p:sp>
          <p:nvSpPr>
            <p:cNvPr id="4" name="Google Shape;418;p12">
              <a:extLst>
                <a:ext uri="{FF2B5EF4-FFF2-40B4-BE49-F238E27FC236}">
                  <a16:creationId xmlns:a16="http://schemas.microsoft.com/office/drawing/2014/main" id="{F2432212-CBEF-0724-9F66-06738B56CDFC}"/>
                </a:ext>
              </a:extLst>
            </p:cNvPr>
            <p:cNvSpPr/>
            <p:nvPr/>
          </p:nvSpPr>
          <p:spPr>
            <a:xfrm>
              <a:off x="266035" y="1036435"/>
              <a:ext cx="1888199" cy="1891436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2175358"/>
                <a:gd name="f4" fmla="val 1944216"/>
                <a:gd name="f5" fmla="val 194422"/>
                <a:gd name="f6" fmla="val 87046"/>
                <a:gd name="f7" fmla="val 1980936"/>
                <a:gd name="f8" fmla="val 2088312"/>
                <a:gd name="f9" fmla="val 1749794"/>
                <a:gd name="f10" fmla="val 1857170"/>
                <a:gd name="f11" fmla="*/ f0 1 2175358"/>
                <a:gd name="f12" fmla="*/ f1 1 1944216"/>
                <a:gd name="f13" fmla="+- f4 0 f2"/>
                <a:gd name="f14" fmla="+- f3 0 f2"/>
                <a:gd name="f15" fmla="*/ f14 1 2175358"/>
                <a:gd name="f16" fmla="*/ f13 1 1944216"/>
                <a:gd name="f17" fmla="*/ f2 1 f15"/>
                <a:gd name="f18" fmla="*/ f3 1 f15"/>
                <a:gd name="f19" fmla="*/ f2 1 f16"/>
                <a:gd name="f20" fmla="*/ f4 1 f16"/>
                <a:gd name="f21" fmla="*/ f17 f11 1"/>
                <a:gd name="f22" fmla="*/ f18 f11 1"/>
                <a:gd name="f23" fmla="*/ f20 f12 1"/>
                <a:gd name="f24" fmla="*/ f19 f12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1" t="f24" r="f22" b="f23"/>
              <a:pathLst>
                <a:path w="2175358" h="1944216">
                  <a:moveTo>
                    <a:pt x="f2" y="f5"/>
                  </a:moveTo>
                  <a:cubicBezTo>
                    <a:pt x="f2" y="f6"/>
                    <a:pt x="f6" y="f2"/>
                    <a:pt x="f5" y="f2"/>
                  </a:cubicBezTo>
                  <a:lnTo>
                    <a:pt x="f7" y="f2"/>
                  </a:lnTo>
                  <a:cubicBezTo>
                    <a:pt x="f8" y="f2"/>
                    <a:pt x="f3" y="f6"/>
                    <a:pt x="f3" y="f5"/>
                  </a:cubicBezTo>
                  <a:lnTo>
                    <a:pt x="f3" y="f9"/>
                  </a:lnTo>
                  <a:cubicBezTo>
                    <a:pt x="f3" y="f10"/>
                    <a:pt x="f8" y="f4"/>
                    <a:pt x="f7" y="f4"/>
                  </a:cubicBezTo>
                  <a:lnTo>
                    <a:pt x="f5" y="f4"/>
                  </a:lnTo>
                  <a:cubicBezTo>
                    <a:pt x="f6" y="f4"/>
                    <a:pt x="f2" y="f10"/>
                    <a:pt x="f2" y="f9"/>
                  </a:cubicBezTo>
                  <a:lnTo>
                    <a:pt x="f2" y="f5"/>
                  </a:lnTo>
                  <a:close/>
                </a:path>
              </a:pathLst>
            </a:custGeom>
            <a:solidFill>
              <a:srgbClr val="4F81BD"/>
            </a:solidFill>
            <a:ln w="25548" cap="flat">
              <a:solidFill>
                <a:srgbClr val="FFFFFF"/>
              </a:solidFill>
              <a:prstDash val="solid"/>
              <a:miter/>
            </a:ln>
          </p:spPr>
          <p:txBody>
            <a:bodyPr vert="horz" wrap="square" lIns="224622" tIns="224622" rIns="224622" bIns="224622" anchor="ctr" anchorCtr="1" compatLnSpc="1">
              <a:normAutofit/>
            </a:bodyPr>
            <a:lstStyle/>
            <a:p>
              <a:pPr marL="0" marR="0" lvl="0" indent="0" algn="ctr" defTabSz="914400" rtl="0" fontAlgn="auto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fr-FR" sz="3700" b="0" i="0" u="none" strike="noStrike" kern="0" cap="none" spc="0" baseline="0">
                  <a:solidFill>
                    <a:srgbClr val="FFFFFF"/>
                  </a:solidFill>
                  <a:uFillTx/>
                  <a:latin typeface="Calibri"/>
                  <a:ea typeface="Calibri"/>
                  <a:cs typeface="Calibri"/>
                </a:rPr>
                <a:t>Cycle 1</a:t>
              </a:r>
              <a:endParaRPr lang="fr-FR" sz="3700" b="0" i="0" u="none" strike="noStrike" kern="0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</a:endParaRPr>
            </a:p>
            <a:p>
              <a:pPr marL="0" marR="0" lvl="0" indent="0" algn="ctr" defTabSz="914400" rtl="0" fontAlgn="auto" hangingPunct="1">
                <a:lnSpc>
                  <a:spcPct val="90000"/>
                </a:lnSpc>
                <a:spcBef>
                  <a:spcPts val="180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fr-FR" sz="3700" b="0" i="0" u="none" strike="noStrike" kern="0" cap="none" spc="0" baseline="0">
                  <a:solidFill>
                    <a:srgbClr val="FFFFFF"/>
                  </a:solidFill>
                  <a:uFillTx/>
                  <a:latin typeface="Calibri"/>
                  <a:ea typeface="Calibri"/>
                  <a:cs typeface="Calibri"/>
                </a:rPr>
                <a:t>7 sem</a:t>
              </a:r>
              <a:endParaRPr lang="fr-FR" sz="3700" b="0" i="0" u="none" strike="noStrike" kern="0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</a:endParaRPr>
            </a:p>
          </p:txBody>
        </p:sp>
        <p:sp>
          <p:nvSpPr>
            <p:cNvPr id="5" name="Google Shape;419;p12">
              <a:extLst>
                <a:ext uri="{FF2B5EF4-FFF2-40B4-BE49-F238E27FC236}">
                  <a16:creationId xmlns:a16="http://schemas.microsoft.com/office/drawing/2014/main" id="{60709B29-A824-B028-3803-AE9AB949FFF3}"/>
                </a:ext>
              </a:extLst>
            </p:cNvPr>
            <p:cNvSpPr/>
            <p:nvPr/>
          </p:nvSpPr>
          <p:spPr>
            <a:xfrm>
              <a:off x="2629082" y="1686235"/>
              <a:ext cx="455398" cy="539642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461176"/>
                <a:gd name="f4" fmla="val 539488"/>
                <a:gd name="f5" fmla="val 107898"/>
                <a:gd name="f6" fmla="val 230588"/>
                <a:gd name="f7" fmla="val 269744"/>
                <a:gd name="f8" fmla="val 431590"/>
                <a:gd name="f9" fmla="*/ f0 1 461176"/>
                <a:gd name="f10" fmla="*/ f1 1 539488"/>
                <a:gd name="f11" fmla="+- f4 0 f2"/>
                <a:gd name="f12" fmla="+- f3 0 f2"/>
                <a:gd name="f13" fmla="*/ f12 1 461176"/>
                <a:gd name="f14" fmla="*/ f11 1 539488"/>
                <a:gd name="f15" fmla="*/ f2 1 f13"/>
                <a:gd name="f16" fmla="*/ f3 1 f13"/>
                <a:gd name="f17" fmla="*/ f2 1 f14"/>
                <a:gd name="f18" fmla="*/ f4 1 f14"/>
                <a:gd name="f19" fmla="*/ f15 f9 1"/>
                <a:gd name="f20" fmla="*/ f16 f9 1"/>
                <a:gd name="f21" fmla="*/ f18 f10 1"/>
                <a:gd name="f22" fmla="*/ f17 f1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9" t="f22" r="f20" b="f21"/>
              <a:pathLst>
                <a:path w="461176" h="539488">
                  <a:moveTo>
                    <a:pt x="f2" y="f5"/>
                  </a:moveTo>
                  <a:lnTo>
                    <a:pt x="f6" y="f5"/>
                  </a:lnTo>
                  <a:lnTo>
                    <a:pt x="f6" y="f2"/>
                  </a:lnTo>
                  <a:lnTo>
                    <a:pt x="f3" y="f7"/>
                  </a:lnTo>
                  <a:lnTo>
                    <a:pt x="f6" y="f4"/>
                  </a:lnTo>
                  <a:lnTo>
                    <a:pt x="f6" y="f8"/>
                  </a:lnTo>
                  <a:lnTo>
                    <a:pt x="f2" y="f8"/>
                  </a:lnTo>
                  <a:lnTo>
                    <a:pt x="f2" y="f5"/>
                  </a:lnTo>
                  <a:close/>
                </a:path>
              </a:pathLst>
            </a:custGeom>
            <a:solidFill>
              <a:srgbClr val="B2C1DB"/>
            </a:solidFill>
            <a:ln cap="flat">
              <a:noFill/>
              <a:prstDash val="solid"/>
            </a:ln>
          </p:spPr>
          <p:txBody>
            <a:bodyPr vert="horz" wrap="square" lIns="0" tIns="0" rIns="0" bIns="0" anchor="t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fr-FR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  <p:sp>
          <p:nvSpPr>
            <p:cNvPr id="6" name="Google Shape;420;p12">
              <a:extLst>
                <a:ext uri="{FF2B5EF4-FFF2-40B4-BE49-F238E27FC236}">
                  <a16:creationId xmlns:a16="http://schemas.microsoft.com/office/drawing/2014/main" id="{7FAEDBFE-228F-C505-8A65-927CDB6E1261}"/>
                </a:ext>
              </a:extLst>
            </p:cNvPr>
            <p:cNvSpPr/>
            <p:nvPr/>
          </p:nvSpPr>
          <p:spPr>
            <a:xfrm>
              <a:off x="3269162" y="1036435"/>
              <a:ext cx="1702439" cy="1944361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2175358"/>
                <a:gd name="f4" fmla="val 1944216"/>
                <a:gd name="f5" fmla="val 194422"/>
                <a:gd name="f6" fmla="val 87046"/>
                <a:gd name="f7" fmla="val 1980936"/>
                <a:gd name="f8" fmla="val 2088312"/>
                <a:gd name="f9" fmla="val 1749794"/>
                <a:gd name="f10" fmla="val 1857170"/>
                <a:gd name="f11" fmla="*/ f0 1 2175358"/>
                <a:gd name="f12" fmla="*/ f1 1 1944216"/>
                <a:gd name="f13" fmla="+- f4 0 f2"/>
                <a:gd name="f14" fmla="+- f3 0 f2"/>
                <a:gd name="f15" fmla="*/ f14 1 2175358"/>
                <a:gd name="f16" fmla="*/ f13 1 1944216"/>
                <a:gd name="f17" fmla="*/ f2 1 f15"/>
                <a:gd name="f18" fmla="*/ f3 1 f15"/>
                <a:gd name="f19" fmla="*/ f2 1 f16"/>
                <a:gd name="f20" fmla="*/ f4 1 f16"/>
                <a:gd name="f21" fmla="*/ f17 f11 1"/>
                <a:gd name="f22" fmla="*/ f18 f11 1"/>
                <a:gd name="f23" fmla="*/ f20 f12 1"/>
                <a:gd name="f24" fmla="*/ f19 f12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1" t="f24" r="f22" b="f23"/>
              <a:pathLst>
                <a:path w="2175358" h="1944216">
                  <a:moveTo>
                    <a:pt x="f2" y="f5"/>
                  </a:moveTo>
                  <a:cubicBezTo>
                    <a:pt x="f2" y="f6"/>
                    <a:pt x="f6" y="f2"/>
                    <a:pt x="f5" y="f2"/>
                  </a:cubicBezTo>
                  <a:lnTo>
                    <a:pt x="f7" y="f2"/>
                  </a:lnTo>
                  <a:cubicBezTo>
                    <a:pt x="f8" y="f2"/>
                    <a:pt x="f3" y="f6"/>
                    <a:pt x="f3" y="f5"/>
                  </a:cubicBezTo>
                  <a:lnTo>
                    <a:pt x="f3" y="f9"/>
                  </a:lnTo>
                  <a:cubicBezTo>
                    <a:pt x="f3" y="f10"/>
                    <a:pt x="f8" y="f4"/>
                    <a:pt x="f7" y="f4"/>
                  </a:cubicBezTo>
                  <a:lnTo>
                    <a:pt x="f5" y="f4"/>
                  </a:lnTo>
                  <a:cubicBezTo>
                    <a:pt x="f6" y="f4"/>
                    <a:pt x="f2" y="f10"/>
                    <a:pt x="f2" y="f9"/>
                  </a:cubicBezTo>
                  <a:lnTo>
                    <a:pt x="f2" y="f5"/>
                  </a:lnTo>
                  <a:close/>
                </a:path>
              </a:pathLst>
            </a:custGeom>
            <a:solidFill>
              <a:srgbClr val="4F81BD"/>
            </a:solidFill>
            <a:ln w="25548" cap="flat">
              <a:solidFill>
                <a:srgbClr val="FFFFFF"/>
              </a:solidFill>
              <a:prstDash val="solid"/>
              <a:miter/>
            </a:ln>
          </p:spPr>
          <p:txBody>
            <a:bodyPr vert="horz" wrap="square" lIns="224622" tIns="224622" rIns="224622" bIns="224622" anchor="ctr" anchorCtr="1" compatLnSpc="1">
              <a:normAutofit/>
            </a:bodyPr>
            <a:lstStyle/>
            <a:p>
              <a:pPr marL="0" marR="0" lvl="0" indent="0" algn="ctr" defTabSz="914400" rtl="0" fontAlgn="auto" hangingPunct="1">
                <a:lnSpc>
                  <a:spcPct val="7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fr-FR" sz="3700" b="0" i="0" u="none" strike="noStrike" kern="0" cap="none" spc="0" baseline="0">
                  <a:solidFill>
                    <a:srgbClr val="FFFFFF"/>
                  </a:solidFill>
                  <a:uFillTx/>
                  <a:latin typeface="Calibri"/>
                  <a:ea typeface="Calibri"/>
                  <a:cs typeface="Calibri"/>
                </a:rPr>
                <a:t>Cycle 2</a:t>
              </a:r>
              <a:endParaRPr lang="fr-FR" sz="3700" b="0" i="0" u="none" strike="noStrike" kern="0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</a:endParaRPr>
            </a:p>
            <a:p>
              <a:pPr marL="0" marR="0" lvl="0" indent="0" algn="ctr" defTabSz="914400" rtl="0" fontAlgn="auto" hangingPunct="1">
                <a:lnSpc>
                  <a:spcPct val="70000"/>
                </a:lnSpc>
                <a:spcBef>
                  <a:spcPts val="180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fr-FR" sz="3700" b="0" i="0" u="none" strike="noStrike" kern="0" cap="none" spc="0" baseline="0">
                  <a:solidFill>
                    <a:srgbClr val="FFFFFF"/>
                  </a:solidFill>
                  <a:uFillTx/>
                  <a:latin typeface="Calibri"/>
                  <a:ea typeface="Calibri"/>
                  <a:cs typeface="Calibri"/>
                </a:rPr>
                <a:t>7 sem</a:t>
              </a:r>
              <a:endParaRPr lang="fr-FR" sz="3700" b="0" i="0" u="none" strike="noStrike" kern="0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</a:endParaRPr>
            </a:p>
          </p:txBody>
        </p:sp>
        <p:sp>
          <p:nvSpPr>
            <p:cNvPr id="7" name="Google Shape;421;p12">
              <a:extLst>
                <a:ext uri="{FF2B5EF4-FFF2-40B4-BE49-F238E27FC236}">
                  <a16:creationId xmlns:a16="http://schemas.microsoft.com/office/drawing/2014/main" id="{C87B48D9-7B41-AE18-5385-41BDB1829444}"/>
                </a:ext>
              </a:extLst>
            </p:cNvPr>
            <p:cNvSpPr/>
            <p:nvPr/>
          </p:nvSpPr>
          <p:spPr>
            <a:xfrm>
              <a:off x="5636517" y="1686235"/>
              <a:ext cx="455398" cy="539642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461176"/>
                <a:gd name="f4" fmla="val 539488"/>
                <a:gd name="f5" fmla="val 107898"/>
                <a:gd name="f6" fmla="val 230588"/>
                <a:gd name="f7" fmla="val 269744"/>
                <a:gd name="f8" fmla="val 431590"/>
                <a:gd name="f9" fmla="*/ f0 1 461176"/>
                <a:gd name="f10" fmla="*/ f1 1 539488"/>
                <a:gd name="f11" fmla="+- f4 0 f2"/>
                <a:gd name="f12" fmla="+- f3 0 f2"/>
                <a:gd name="f13" fmla="*/ f12 1 461176"/>
                <a:gd name="f14" fmla="*/ f11 1 539488"/>
                <a:gd name="f15" fmla="*/ f2 1 f13"/>
                <a:gd name="f16" fmla="*/ f3 1 f13"/>
                <a:gd name="f17" fmla="*/ f2 1 f14"/>
                <a:gd name="f18" fmla="*/ f4 1 f14"/>
                <a:gd name="f19" fmla="*/ f15 f9 1"/>
                <a:gd name="f20" fmla="*/ f16 f9 1"/>
                <a:gd name="f21" fmla="*/ f18 f10 1"/>
                <a:gd name="f22" fmla="*/ f17 f1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9" t="f22" r="f20" b="f21"/>
              <a:pathLst>
                <a:path w="461176" h="539488">
                  <a:moveTo>
                    <a:pt x="f2" y="f5"/>
                  </a:moveTo>
                  <a:lnTo>
                    <a:pt x="f6" y="f5"/>
                  </a:lnTo>
                  <a:lnTo>
                    <a:pt x="f6" y="f2"/>
                  </a:lnTo>
                  <a:lnTo>
                    <a:pt x="f3" y="f7"/>
                  </a:lnTo>
                  <a:lnTo>
                    <a:pt x="f6" y="f4"/>
                  </a:lnTo>
                  <a:lnTo>
                    <a:pt x="f6" y="f8"/>
                  </a:lnTo>
                  <a:lnTo>
                    <a:pt x="f2" y="f8"/>
                  </a:lnTo>
                  <a:lnTo>
                    <a:pt x="f2" y="f5"/>
                  </a:lnTo>
                  <a:close/>
                </a:path>
              </a:pathLst>
            </a:custGeom>
            <a:solidFill>
              <a:srgbClr val="B2C1DB"/>
            </a:solidFill>
            <a:ln cap="flat">
              <a:noFill/>
              <a:prstDash val="solid"/>
            </a:ln>
          </p:spPr>
          <p:txBody>
            <a:bodyPr vert="horz" wrap="square" lIns="0" tIns="0" rIns="0" bIns="0" anchor="t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fr-FR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  <p:sp>
          <p:nvSpPr>
            <p:cNvPr id="8" name="Google Shape;422;p12">
              <a:extLst>
                <a:ext uri="{FF2B5EF4-FFF2-40B4-BE49-F238E27FC236}">
                  <a16:creationId xmlns:a16="http://schemas.microsoft.com/office/drawing/2014/main" id="{A5DE5894-2504-61FF-B4A5-DFCB2D1AAA10}"/>
                </a:ext>
              </a:extLst>
            </p:cNvPr>
            <p:cNvSpPr/>
            <p:nvPr/>
          </p:nvSpPr>
          <p:spPr>
            <a:xfrm>
              <a:off x="6280922" y="983876"/>
              <a:ext cx="1819436" cy="1996921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2175358"/>
                <a:gd name="f4" fmla="val 1944216"/>
                <a:gd name="f5" fmla="val 194422"/>
                <a:gd name="f6" fmla="val 87046"/>
                <a:gd name="f7" fmla="val 1980936"/>
                <a:gd name="f8" fmla="val 2088312"/>
                <a:gd name="f9" fmla="val 1749794"/>
                <a:gd name="f10" fmla="val 1857170"/>
                <a:gd name="f11" fmla="*/ f0 1 2175358"/>
                <a:gd name="f12" fmla="*/ f1 1 1944216"/>
                <a:gd name="f13" fmla="+- f4 0 f2"/>
                <a:gd name="f14" fmla="+- f3 0 f2"/>
                <a:gd name="f15" fmla="*/ f14 1 2175358"/>
                <a:gd name="f16" fmla="*/ f13 1 1944216"/>
                <a:gd name="f17" fmla="*/ f2 1 f15"/>
                <a:gd name="f18" fmla="*/ f3 1 f15"/>
                <a:gd name="f19" fmla="*/ f2 1 f16"/>
                <a:gd name="f20" fmla="*/ f4 1 f16"/>
                <a:gd name="f21" fmla="*/ f17 f11 1"/>
                <a:gd name="f22" fmla="*/ f18 f11 1"/>
                <a:gd name="f23" fmla="*/ f20 f12 1"/>
                <a:gd name="f24" fmla="*/ f19 f12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1" t="f24" r="f22" b="f23"/>
              <a:pathLst>
                <a:path w="2175358" h="1944216">
                  <a:moveTo>
                    <a:pt x="f2" y="f5"/>
                  </a:moveTo>
                  <a:cubicBezTo>
                    <a:pt x="f2" y="f6"/>
                    <a:pt x="f6" y="f2"/>
                    <a:pt x="f5" y="f2"/>
                  </a:cubicBezTo>
                  <a:lnTo>
                    <a:pt x="f7" y="f2"/>
                  </a:lnTo>
                  <a:cubicBezTo>
                    <a:pt x="f8" y="f2"/>
                    <a:pt x="f3" y="f6"/>
                    <a:pt x="f3" y="f5"/>
                  </a:cubicBezTo>
                  <a:lnTo>
                    <a:pt x="f3" y="f9"/>
                  </a:lnTo>
                  <a:cubicBezTo>
                    <a:pt x="f3" y="f10"/>
                    <a:pt x="f8" y="f4"/>
                    <a:pt x="f7" y="f4"/>
                  </a:cubicBezTo>
                  <a:lnTo>
                    <a:pt x="f5" y="f4"/>
                  </a:lnTo>
                  <a:cubicBezTo>
                    <a:pt x="f6" y="f4"/>
                    <a:pt x="f2" y="f10"/>
                    <a:pt x="f2" y="f9"/>
                  </a:cubicBezTo>
                  <a:lnTo>
                    <a:pt x="f2" y="f5"/>
                  </a:lnTo>
                  <a:close/>
                </a:path>
              </a:pathLst>
            </a:custGeom>
            <a:solidFill>
              <a:srgbClr val="4F81BD"/>
            </a:solidFill>
            <a:ln w="25548" cap="flat">
              <a:solidFill>
                <a:srgbClr val="FFFFFF"/>
              </a:solidFill>
              <a:prstDash val="solid"/>
              <a:miter/>
            </a:ln>
          </p:spPr>
          <p:txBody>
            <a:bodyPr vert="horz" wrap="square" lIns="224622" tIns="224622" rIns="224622" bIns="224622" anchor="ctr" anchorCtr="1" compatLnSpc="1">
              <a:normAutofit/>
            </a:bodyPr>
            <a:lstStyle/>
            <a:p>
              <a:pPr marL="0" marR="0" lvl="0" indent="0" algn="ctr" defTabSz="914400" rtl="0" fontAlgn="auto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fr-FR" sz="3700" b="0" i="0" u="none" strike="noStrike" kern="0" cap="none" spc="0" baseline="0">
                  <a:solidFill>
                    <a:srgbClr val="FFFFFF"/>
                  </a:solidFill>
                  <a:uFillTx/>
                  <a:latin typeface="Calibri"/>
                  <a:ea typeface="Calibri"/>
                  <a:cs typeface="Calibri"/>
                </a:rPr>
                <a:t>Cycle 3</a:t>
              </a:r>
              <a:endParaRPr lang="fr-FR" sz="3700" b="0" i="0" u="none" strike="noStrike" kern="0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</a:endParaRPr>
            </a:p>
            <a:p>
              <a:pPr marL="0" marR="0" lvl="0" indent="0" algn="ctr" defTabSz="914400" rtl="0" fontAlgn="auto" hangingPunct="1">
                <a:lnSpc>
                  <a:spcPct val="90000"/>
                </a:lnSpc>
                <a:spcBef>
                  <a:spcPts val="180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fr-FR" sz="3700" b="0" i="0" u="none" strike="noStrike" kern="0" cap="none" spc="0" baseline="0">
                  <a:solidFill>
                    <a:srgbClr val="FFFFFF"/>
                  </a:solidFill>
                  <a:uFillTx/>
                  <a:latin typeface="Calibri"/>
                  <a:ea typeface="Calibri"/>
                  <a:cs typeface="Calibri"/>
                </a:rPr>
                <a:t>7 sem</a:t>
              </a:r>
              <a:endParaRPr lang="fr-FR" sz="3700" b="0" i="0" u="none" strike="noStrike" kern="0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</a:endParaRPr>
            </a:p>
          </p:txBody>
        </p:sp>
      </p:grpSp>
      <p:sp>
        <p:nvSpPr>
          <p:cNvPr id="9" name="Google Shape;423;p12">
            <a:extLst>
              <a:ext uri="{FF2B5EF4-FFF2-40B4-BE49-F238E27FC236}">
                <a16:creationId xmlns:a16="http://schemas.microsoft.com/office/drawing/2014/main" id="{7FF1037F-09A3-0049-8368-6EA859150FAE}"/>
              </a:ext>
            </a:extLst>
          </p:cNvPr>
          <p:cNvSpPr/>
          <p:nvPr/>
        </p:nvSpPr>
        <p:spPr>
          <a:xfrm>
            <a:off x="2154244" y="854278"/>
            <a:ext cx="384121" cy="2286356"/>
          </a:xfrm>
          <a:custGeom>
            <a:avLst/>
            <a:gdLst>
              <a:gd name="f0" fmla="val w"/>
              <a:gd name="f1" fmla="val h"/>
              <a:gd name="f2" fmla="val 0"/>
              <a:gd name="f3" fmla="val 21600"/>
              <a:gd name="f4" fmla="*/ f0 1 21600"/>
              <a:gd name="f5" fmla="*/ f1 1 21600"/>
              <a:gd name="f6" fmla="+- f3 0 f2"/>
              <a:gd name="f7" fmla="*/ f6 1 21600"/>
              <a:gd name="f8" fmla="*/ f2 1 f7"/>
              <a:gd name="f9" fmla="*/ f3 1 f7"/>
              <a:gd name="f10" fmla="*/ f8 f4 1"/>
              <a:gd name="f11" fmla="*/ f9 f4 1"/>
              <a:gd name="f12" fmla="*/ f9 f5 1"/>
              <a:gd name="f13" fmla="*/ f8 f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0" t="f13" r="f11" b="f12"/>
            <a:pathLst>
              <a:path w="21600" h="21600">
                <a:moveTo>
                  <a:pt x="f2" y="f2"/>
                </a:moveTo>
                <a:lnTo>
                  <a:pt x="f3" y="f2"/>
                </a:lnTo>
                <a:lnTo>
                  <a:pt x="f3" y="f3"/>
                </a:lnTo>
                <a:lnTo>
                  <a:pt x="f2" y="f3"/>
                </a:lnTo>
                <a:close/>
              </a:path>
            </a:pathLst>
          </a:custGeom>
          <a:noFill/>
          <a:ln cap="flat">
            <a:noFill/>
            <a:prstDash val="solid"/>
          </a:ln>
        </p:spPr>
        <p:txBody>
          <a:bodyPr vert="horz" wrap="square" lIns="91421" tIns="45701" rIns="91421" bIns="45701" anchor="t" anchorCtr="1" compatLnSpc="1">
            <a:norm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3600" b="1" i="0" u="none" strike="noStrike" kern="0" cap="none" spc="0" baseline="0">
                <a:solidFill>
                  <a:srgbClr val="FF0000"/>
                </a:solidFill>
                <a:uFillTx/>
                <a:latin typeface="Calibri"/>
                <a:ea typeface="Calibri"/>
                <a:cs typeface="Calibri"/>
              </a:rPr>
              <a:t>CCF1</a:t>
            </a:r>
            <a:endParaRPr lang="fr-FR" sz="3600" b="0" i="0" u="none" strike="noStrike" kern="0" cap="none" spc="0" baseline="0">
              <a:solidFill>
                <a:srgbClr val="000000"/>
              </a:solidFill>
              <a:uFillTx/>
              <a:latin typeface="Arial"/>
              <a:ea typeface="Arial"/>
              <a:cs typeface="Arial"/>
            </a:endParaRPr>
          </a:p>
        </p:txBody>
      </p:sp>
      <p:grpSp>
        <p:nvGrpSpPr>
          <p:cNvPr id="10" name="Google Shape;424;p12">
            <a:extLst>
              <a:ext uri="{FF2B5EF4-FFF2-40B4-BE49-F238E27FC236}">
                <a16:creationId xmlns:a16="http://schemas.microsoft.com/office/drawing/2014/main" id="{C606604D-A399-DC80-8813-5B763DFD7775}"/>
              </a:ext>
            </a:extLst>
          </p:cNvPr>
          <p:cNvGrpSpPr/>
          <p:nvPr/>
        </p:nvGrpSpPr>
        <p:grpSpPr>
          <a:xfrm>
            <a:off x="266035" y="3261957"/>
            <a:ext cx="8266678" cy="1305360"/>
            <a:chOff x="266035" y="3261957"/>
            <a:chExt cx="8266678" cy="1305360"/>
          </a:xfrm>
        </p:grpSpPr>
        <p:sp>
          <p:nvSpPr>
            <p:cNvPr id="11" name="Google Shape;425;p12">
              <a:extLst>
                <a:ext uri="{FF2B5EF4-FFF2-40B4-BE49-F238E27FC236}">
                  <a16:creationId xmlns:a16="http://schemas.microsoft.com/office/drawing/2014/main" id="{F8C20981-F516-65F3-A026-13BA8A87D1BB}"/>
                </a:ext>
              </a:extLst>
            </p:cNvPr>
            <p:cNvSpPr/>
            <p:nvPr/>
          </p:nvSpPr>
          <p:spPr>
            <a:xfrm>
              <a:off x="266035" y="3261957"/>
              <a:ext cx="2175476" cy="1305360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2175359"/>
                <a:gd name="f4" fmla="val 1305216"/>
                <a:gd name="f5" fmla="val 130522"/>
                <a:gd name="f6" fmla="val 58437"/>
                <a:gd name="f7" fmla="val 2044837"/>
                <a:gd name="f8" fmla="val 2116922"/>
                <a:gd name="f9" fmla="val 478579"/>
                <a:gd name="f10" fmla="val 2175358"/>
                <a:gd name="f11" fmla="val 826637"/>
                <a:gd name="f12" fmla="val 1174694"/>
                <a:gd name="f13" fmla="val 1246779"/>
                <a:gd name="f14" fmla="val 2116921"/>
                <a:gd name="f15" fmla="val 2044836"/>
                <a:gd name="f16" fmla="val 1305215"/>
                <a:gd name="f17" fmla="val 1246778"/>
                <a:gd name="f18" fmla="val 1174693"/>
                <a:gd name="f19" fmla="*/ f0 1 2175359"/>
                <a:gd name="f20" fmla="*/ f1 1 1305216"/>
                <a:gd name="f21" fmla="+- f4 0 f2"/>
                <a:gd name="f22" fmla="+- f3 0 f2"/>
                <a:gd name="f23" fmla="*/ f22 1 2175359"/>
                <a:gd name="f24" fmla="*/ f21 1 1305216"/>
                <a:gd name="f25" fmla="*/ f2 1 f23"/>
                <a:gd name="f26" fmla="*/ f3 1 f23"/>
                <a:gd name="f27" fmla="*/ f2 1 f24"/>
                <a:gd name="f28" fmla="*/ f4 1 f24"/>
                <a:gd name="f29" fmla="*/ f25 f19 1"/>
                <a:gd name="f30" fmla="*/ f26 f19 1"/>
                <a:gd name="f31" fmla="*/ f28 f20 1"/>
                <a:gd name="f32" fmla="*/ f27 f2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9" t="f32" r="f30" b="f31"/>
              <a:pathLst>
                <a:path w="2175359" h="1305216">
                  <a:moveTo>
                    <a:pt x="f2" y="f5"/>
                  </a:moveTo>
                  <a:cubicBezTo>
                    <a:pt x="f2" y="f6"/>
                    <a:pt x="f6" y="f2"/>
                    <a:pt x="f5" y="f2"/>
                  </a:cubicBezTo>
                  <a:lnTo>
                    <a:pt x="f7" y="f2"/>
                  </a:lnTo>
                  <a:cubicBezTo>
                    <a:pt x="f8" y="f2"/>
                    <a:pt x="f3" y="f6"/>
                    <a:pt x="f3" y="f5"/>
                  </a:cubicBezTo>
                  <a:cubicBezTo>
                    <a:pt x="f3" y="f9"/>
                    <a:pt x="f10" y="f11"/>
                    <a:pt x="f10" y="f12"/>
                  </a:cubicBezTo>
                  <a:cubicBezTo>
                    <a:pt x="f10" y="f13"/>
                    <a:pt x="f14" y="f4"/>
                    <a:pt x="f15" y="f4"/>
                  </a:cubicBezTo>
                  <a:lnTo>
                    <a:pt x="f5" y="f16"/>
                  </a:lnTo>
                  <a:cubicBezTo>
                    <a:pt x="f6" y="f16"/>
                    <a:pt x="f2" y="f17"/>
                    <a:pt x="f2" y="f18"/>
                  </a:cubicBezTo>
                  <a:lnTo>
                    <a:pt x="f2" y="f5"/>
                  </a:lnTo>
                  <a:close/>
                </a:path>
              </a:pathLst>
            </a:custGeom>
            <a:solidFill>
              <a:srgbClr val="4F81BD"/>
            </a:solidFill>
            <a:ln w="25548" cap="flat">
              <a:solidFill>
                <a:srgbClr val="FFFFFF"/>
              </a:solidFill>
              <a:prstDash val="solid"/>
              <a:miter/>
            </a:ln>
          </p:spPr>
          <p:txBody>
            <a:bodyPr vert="horz" wrap="square" lIns="167746" tIns="167746" rIns="167746" bIns="167746" anchor="ctr" anchorCtr="1" compatLnSpc="1">
              <a:normAutofit/>
            </a:bodyPr>
            <a:lstStyle/>
            <a:p>
              <a:pPr marL="0" marR="0" lvl="0" indent="0" algn="ctr" defTabSz="914400" rtl="0" fontAlgn="auto" hangingPunct="1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fr-FR" sz="3100" b="1" i="0" u="none" strike="noStrike" kern="0" cap="none" spc="0" baseline="0">
                  <a:solidFill>
                    <a:srgbClr val="FAC090"/>
                  </a:solidFill>
                  <a:uFillTx/>
                  <a:latin typeface="Calibri"/>
                  <a:ea typeface="Calibri"/>
                  <a:cs typeface="Calibri"/>
                </a:rPr>
                <a:t>Note BAC</a:t>
              </a:r>
              <a:endParaRPr lang="fr-FR" sz="3100" b="0" i="0" u="none" strike="noStrike" kern="0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</a:endParaRPr>
            </a:p>
            <a:p>
              <a:pPr marL="0" marR="0" lvl="0" indent="0" algn="ctr" defTabSz="914400" rtl="0" fontAlgn="auto" hangingPunct="1">
                <a:lnSpc>
                  <a:spcPct val="80000"/>
                </a:lnSpc>
                <a:spcBef>
                  <a:spcPts val="140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fr-FR" sz="3100" b="1" i="0" u="none" strike="noStrike" kern="0" cap="none" spc="0" baseline="0">
                  <a:solidFill>
                    <a:srgbClr val="FAC090"/>
                  </a:solidFill>
                  <a:uFillTx/>
                  <a:latin typeface="Calibri"/>
                  <a:ea typeface="Calibri"/>
                  <a:cs typeface="Calibri"/>
                </a:rPr>
                <a:t>CCF1</a:t>
              </a:r>
              <a:endParaRPr lang="fr-FR" sz="3100" b="0" i="0" u="none" strike="noStrike" kern="0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</a:endParaRPr>
            </a:p>
          </p:txBody>
        </p:sp>
        <p:sp>
          <p:nvSpPr>
            <p:cNvPr id="12" name="Google Shape;426;p12">
              <a:extLst>
                <a:ext uri="{FF2B5EF4-FFF2-40B4-BE49-F238E27FC236}">
                  <a16:creationId xmlns:a16="http://schemas.microsoft.com/office/drawing/2014/main" id="{D3DDF76D-9A5C-CBE3-F381-D5007B097651}"/>
                </a:ext>
              </a:extLst>
            </p:cNvPr>
            <p:cNvSpPr/>
            <p:nvPr/>
          </p:nvSpPr>
          <p:spPr>
            <a:xfrm>
              <a:off x="2658956" y="3644999"/>
              <a:ext cx="461159" cy="539642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461176"/>
                <a:gd name="f4" fmla="val 539488"/>
                <a:gd name="f5" fmla="val 107898"/>
                <a:gd name="f6" fmla="val 230588"/>
                <a:gd name="f7" fmla="val 269744"/>
                <a:gd name="f8" fmla="val 431590"/>
                <a:gd name="f9" fmla="*/ f0 1 461176"/>
                <a:gd name="f10" fmla="*/ f1 1 539488"/>
                <a:gd name="f11" fmla="+- f4 0 f2"/>
                <a:gd name="f12" fmla="+- f3 0 f2"/>
                <a:gd name="f13" fmla="*/ f12 1 461176"/>
                <a:gd name="f14" fmla="*/ f11 1 539488"/>
                <a:gd name="f15" fmla="*/ f2 1 f13"/>
                <a:gd name="f16" fmla="*/ f3 1 f13"/>
                <a:gd name="f17" fmla="*/ f2 1 f14"/>
                <a:gd name="f18" fmla="*/ f4 1 f14"/>
                <a:gd name="f19" fmla="*/ f15 f9 1"/>
                <a:gd name="f20" fmla="*/ f16 f9 1"/>
                <a:gd name="f21" fmla="*/ f18 f10 1"/>
                <a:gd name="f22" fmla="*/ f17 f1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9" t="f22" r="f20" b="f21"/>
              <a:pathLst>
                <a:path w="461176" h="539488">
                  <a:moveTo>
                    <a:pt x="f2" y="f5"/>
                  </a:moveTo>
                  <a:lnTo>
                    <a:pt x="f6" y="f5"/>
                  </a:lnTo>
                  <a:lnTo>
                    <a:pt x="f6" y="f2"/>
                  </a:lnTo>
                  <a:lnTo>
                    <a:pt x="f3" y="f7"/>
                  </a:lnTo>
                  <a:lnTo>
                    <a:pt x="f6" y="f4"/>
                  </a:lnTo>
                  <a:lnTo>
                    <a:pt x="f6" y="f8"/>
                  </a:lnTo>
                  <a:lnTo>
                    <a:pt x="f2" y="f8"/>
                  </a:lnTo>
                  <a:lnTo>
                    <a:pt x="f2" y="f5"/>
                  </a:lnTo>
                  <a:close/>
                </a:path>
              </a:pathLst>
            </a:custGeom>
            <a:solidFill>
              <a:srgbClr val="B2C1DB"/>
            </a:solidFill>
            <a:ln cap="flat">
              <a:noFill/>
              <a:prstDash val="solid"/>
            </a:ln>
          </p:spPr>
          <p:txBody>
            <a:bodyPr vert="horz" wrap="square" lIns="0" tIns="0" rIns="0" bIns="0" anchor="t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fr-FR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  <p:sp>
          <p:nvSpPr>
            <p:cNvPr id="13" name="Google Shape;427;p12">
              <a:extLst>
                <a:ext uri="{FF2B5EF4-FFF2-40B4-BE49-F238E27FC236}">
                  <a16:creationId xmlns:a16="http://schemas.microsoft.com/office/drawing/2014/main" id="{E8D92B51-09A0-69C7-C624-27F240AA2BDE}"/>
                </a:ext>
              </a:extLst>
            </p:cNvPr>
            <p:cNvSpPr/>
            <p:nvPr/>
          </p:nvSpPr>
          <p:spPr>
            <a:xfrm>
              <a:off x="3311636" y="3261957"/>
              <a:ext cx="2175476" cy="1305360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2175359"/>
                <a:gd name="f4" fmla="val 1305216"/>
                <a:gd name="f5" fmla="val 130522"/>
                <a:gd name="f6" fmla="val 58437"/>
                <a:gd name="f7" fmla="val 2044837"/>
                <a:gd name="f8" fmla="val 2116922"/>
                <a:gd name="f9" fmla="val 478579"/>
                <a:gd name="f10" fmla="val 2175358"/>
                <a:gd name="f11" fmla="val 826637"/>
                <a:gd name="f12" fmla="val 1174694"/>
                <a:gd name="f13" fmla="val 1246779"/>
                <a:gd name="f14" fmla="val 2116921"/>
                <a:gd name="f15" fmla="val 2044836"/>
                <a:gd name="f16" fmla="val 1305215"/>
                <a:gd name="f17" fmla="val 1246778"/>
                <a:gd name="f18" fmla="val 1174693"/>
                <a:gd name="f19" fmla="*/ f0 1 2175359"/>
                <a:gd name="f20" fmla="*/ f1 1 1305216"/>
                <a:gd name="f21" fmla="+- f4 0 f2"/>
                <a:gd name="f22" fmla="+- f3 0 f2"/>
                <a:gd name="f23" fmla="*/ f22 1 2175359"/>
                <a:gd name="f24" fmla="*/ f21 1 1305216"/>
                <a:gd name="f25" fmla="*/ f2 1 f23"/>
                <a:gd name="f26" fmla="*/ f3 1 f23"/>
                <a:gd name="f27" fmla="*/ f2 1 f24"/>
                <a:gd name="f28" fmla="*/ f4 1 f24"/>
                <a:gd name="f29" fmla="*/ f25 f19 1"/>
                <a:gd name="f30" fmla="*/ f26 f19 1"/>
                <a:gd name="f31" fmla="*/ f28 f20 1"/>
                <a:gd name="f32" fmla="*/ f27 f2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9" t="f32" r="f30" b="f31"/>
              <a:pathLst>
                <a:path w="2175359" h="1305216">
                  <a:moveTo>
                    <a:pt x="f2" y="f5"/>
                  </a:moveTo>
                  <a:cubicBezTo>
                    <a:pt x="f2" y="f6"/>
                    <a:pt x="f6" y="f2"/>
                    <a:pt x="f5" y="f2"/>
                  </a:cubicBezTo>
                  <a:lnTo>
                    <a:pt x="f7" y="f2"/>
                  </a:lnTo>
                  <a:cubicBezTo>
                    <a:pt x="f8" y="f2"/>
                    <a:pt x="f3" y="f6"/>
                    <a:pt x="f3" y="f5"/>
                  </a:cubicBezTo>
                  <a:cubicBezTo>
                    <a:pt x="f3" y="f9"/>
                    <a:pt x="f10" y="f11"/>
                    <a:pt x="f10" y="f12"/>
                  </a:cubicBezTo>
                  <a:cubicBezTo>
                    <a:pt x="f10" y="f13"/>
                    <a:pt x="f14" y="f4"/>
                    <a:pt x="f15" y="f4"/>
                  </a:cubicBezTo>
                  <a:lnTo>
                    <a:pt x="f5" y="f16"/>
                  </a:lnTo>
                  <a:cubicBezTo>
                    <a:pt x="f6" y="f16"/>
                    <a:pt x="f2" y="f17"/>
                    <a:pt x="f2" y="f18"/>
                  </a:cubicBezTo>
                  <a:lnTo>
                    <a:pt x="f2" y="f5"/>
                  </a:lnTo>
                  <a:close/>
                </a:path>
              </a:pathLst>
            </a:custGeom>
            <a:solidFill>
              <a:srgbClr val="4F81BD"/>
            </a:solidFill>
            <a:ln w="25548" cap="flat">
              <a:solidFill>
                <a:srgbClr val="FFFFFF"/>
              </a:solidFill>
              <a:prstDash val="solid"/>
              <a:miter/>
            </a:ln>
          </p:spPr>
          <p:txBody>
            <a:bodyPr vert="horz" wrap="square" lIns="167746" tIns="167746" rIns="167746" bIns="167746" anchor="ctr" anchorCtr="1" compatLnSpc="1">
              <a:normAutofit/>
            </a:bodyPr>
            <a:lstStyle/>
            <a:p>
              <a:pPr marL="0" marR="0" lvl="0" indent="0" algn="ctr" defTabSz="914400" rtl="0" fontAlgn="auto" hangingPunct="1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fr-FR" sz="3100" b="1" i="0" u="none" strike="noStrike" kern="0" cap="none" spc="0" baseline="0">
                  <a:solidFill>
                    <a:srgbClr val="FAC090"/>
                  </a:solidFill>
                  <a:uFillTx/>
                  <a:latin typeface="Calibri"/>
                  <a:ea typeface="Calibri"/>
                  <a:cs typeface="Calibri"/>
                </a:rPr>
                <a:t>Note BAC</a:t>
              </a:r>
              <a:endParaRPr lang="fr-FR" sz="3100" b="0" i="0" u="none" strike="noStrike" kern="0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</a:endParaRPr>
            </a:p>
            <a:p>
              <a:pPr marL="0" marR="0" lvl="0" indent="0" algn="ctr" defTabSz="914400" rtl="0" fontAlgn="auto" hangingPunct="1">
                <a:lnSpc>
                  <a:spcPct val="80000"/>
                </a:lnSpc>
                <a:spcBef>
                  <a:spcPts val="140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fr-FR" sz="3100" b="1" i="0" u="none" strike="noStrike" kern="0" cap="none" spc="0" baseline="0">
                  <a:solidFill>
                    <a:srgbClr val="FAC090"/>
                  </a:solidFill>
                  <a:uFillTx/>
                  <a:latin typeface="Calibri"/>
                  <a:ea typeface="Calibri"/>
                  <a:cs typeface="Calibri"/>
                </a:rPr>
                <a:t>CCF2</a:t>
              </a:r>
              <a:endParaRPr lang="fr-FR" sz="3100" b="0" i="0" u="none" strike="noStrike" kern="0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</a:endParaRPr>
            </a:p>
          </p:txBody>
        </p:sp>
        <p:sp>
          <p:nvSpPr>
            <p:cNvPr id="14" name="Google Shape;428;p12">
              <a:extLst>
                <a:ext uri="{FF2B5EF4-FFF2-40B4-BE49-F238E27FC236}">
                  <a16:creationId xmlns:a16="http://schemas.microsoft.com/office/drawing/2014/main" id="{F3606910-5ECC-F050-1A2E-9E31E8AEC1C3}"/>
                </a:ext>
              </a:extLst>
            </p:cNvPr>
            <p:cNvSpPr/>
            <p:nvPr/>
          </p:nvSpPr>
          <p:spPr>
            <a:xfrm>
              <a:off x="5704557" y="3644999"/>
              <a:ext cx="461159" cy="539642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461176"/>
                <a:gd name="f4" fmla="val 539488"/>
                <a:gd name="f5" fmla="val 107898"/>
                <a:gd name="f6" fmla="val 230588"/>
                <a:gd name="f7" fmla="val 269744"/>
                <a:gd name="f8" fmla="val 431590"/>
                <a:gd name="f9" fmla="*/ f0 1 461176"/>
                <a:gd name="f10" fmla="*/ f1 1 539488"/>
                <a:gd name="f11" fmla="+- f4 0 f2"/>
                <a:gd name="f12" fmla="+- f3 0 f2"/>
                <a:gd name="f13" fmla="*/ f12 1 461176"/>
                <a:gd name="f14" fmla="*/ f11 1 539488"/>
                <a:gd name="f15" fmla="*/ f2 1 f13"/>
                <a:gd name="f16" fmla="*/ f3 1 f13"/>
                <a:gd name="f17" fmla="*/ f2 1 f14"/>
                <a:gd name="f18" fmla="*/ f4 1 f14"/>
                <a:gd name="f19" fmla="*/ f15 f9 1"/>
                <a:gd name="f20" fmla="*/ f16 f9 1"/>
                <a:gd name="f21" fmla="*/ f18 f10 1"/>
                <a:gd name="f22" fmla="*/ f17 f1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9" t="f22" r="f20" b="f21"/>
              <a:pathLst>
                <a:path w="461176" h="539488">
                  <a:moveTo>
                    <a:pt x="f2" y="f5"/>
                  </a:moveTo>
                  <a:lnTo>
                    <a:pt x="f6" y="f5"/>
                  </a:lnTo>
                  <a:lnTo>
                    <a:pt x="f6" y="f2"/>
                  </a:lnTo>
                  <a:lnTo>
                    <a:pt x="f3" y="f7"/>
                  </a:lnTo>
                  <a:lnTo>
                    <a:pt x="f6" y="f4"/>
                  </a:lnTo>
                  <a:lnTo>
                    <a:pt x="f6" y="f8"/>
                  </a:lnTo>
                  <a:lnTo>
                    <a:pt x="f2" y="f8"/>
                  </a:lnTo>
                  <a:lnTo>
                    <a:pt x="f2" y="f5"/>
                  </a:lnTo>
                  <a:close/>
                </a:path>
              </a:pathLst>
            </a:custGeom>
            <a:solidFill>
              <a:srgbClr val="B2C1DB"/>
            </a:solidFill>
            <a:ln cap="flat">
              <a:noFill/>
              <a:prstDash val="solid"/>
            </a:ln>
          </p:spPr>
          <p:txBody>
            <a:bodyPr vert="horz" wrap="square" lIns="0" tIns="0" rIns="0" bIns="0" anchor="t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fr-FR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  <p:sp>
          <p:nvSpPr>
            <p:cNvPr id="15" name="Google Shape;429;p12">
              <a:extLst>
                <a:ext uri="{FF2B5EF4-FFF2-40B4-BE49-F238E27FC236}">
                  <a16:creationId xmlns:a16="http://schemas.microsoft.com/office/drawing/2014/main" id="{AE5E5BE5-D847-086B-BFB3-9524126A32B0}"/>
                </a:ext>
              </a:extLst>
            </p:cNvPr>
            <p:cNvSpPr/>
            <p:nvPr/>
          </p:nvSpPr>
          <p:spPr>
            <a:xfrm>
              <a:off x="6357237" y="3261957"/>
              <a:ext cx="2175476" cy="1305360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2175359"/>
                <a:gd name="f4" fmla="val 1305216"/>
                <a:gd name="f5" fmla="val 130522"/>
                <a:gd name="f6" fmla="val 58437"/>
                <a:gd name="f7" fmla="val 2044837"/>
                <a:gd name="f8" fmla="val 2116922"/>
                <a:gd name="f9" fmla="val 478579"/>
                <a:gd name="f10" fmla="val 2175358"/>
                <a:gd name="f11" fmla="val 826637"/>
                <a:gd name="f12" fmla="val 1174694"/>
                <a:gd name="f13" fmla="val 1246779"/>
                <a:gd name="f14" fmla="val 2116921"/>
                <a:gd name="f15" fmla="val 2044836"/>
                <a:gd name="f16" fmla="val 1305215"/>
                <a:gd name="f17" fmla="val 1246778"/>
                <a:gd name="f18" fmla="val 1174693"/>
                <a:gd name="f19" fmla="*/ f0 1 2175359"/>
                <a:gd name="f20" fmla="*/ f1 1 1305216"/>
                <a:gd name="f21" fmla="+- f4 0 f2"/>
                <a:gd name="f22" fmla="+- f3 0 f2"/>
                <a:gd name="f23" fmla="*/ f22 1 2175359"/>
                <a:gd name="f24" fmla="*/ f21 1 1305216"/>
                <a:gd name="f25" fmla="*/ f2 1 f23"/>
                <a:gd name="f26" fmla="*/ f3 1 f23"/>
                <a:gd name="f27" fmla="*/ f2 1 f24"/>
                <a:gd name="f28" fmla="*/ f4 1 f24"/>
                <a:gd name="f29" fmla="*/ f25 f19 1"/>
                <a:gd name="f30" fmla="*/ f26 f19 1"/>
                <a:gd name="f31" fmla="*/ f28 f20 1"/>
                <a:gd name="f32" fmla="*/ f27 f2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9" t="f32" r="f30" b="f31"/>
              <a:pathLst>
                <a:path w="2175359" h="1305216">
                  <a:moveTo>
                    <a:pt x="f2" y="f5"/>
                  </a:moveTo>
                  <a:cubicBezTo>
                    <a:pt x="f2" y="f6"/>
                    <a:pt x="f6" y="f2"/>
                    <a:pt x="f5" y="f2"/>
                  </a:cubicBezTo>
                  <a:lnTo>
                    <a:pt x="f7" y="f2"/>
                  </a:lnTo>
                  <a:cubicBezTo>
                    <a:pt x="f8" y="f2"/>
                    <a:pt x="f3" y="f6"/>
                    <a:pt x="f3" y="f5"/>
                  </a:cubicBezTo>
                  <a:cubicBezTo>
                    <a:pt x="f3" y="f9"/>
                    <a:pt x="f10" y="f11"/>
                    <a:pt x="f10" y="f12"/>
                  </a:cubicBezTo>
                  <a:cubicBezTo>
                    <a:pt x="f10" y="f13"/>
                    <a:pt x="f14" y="f4"/>
                    <a:pt x="f15" y="f4"/>
                  </a:cubicBezTo>
                  <a:lnTo>
                    <a:pt x="f5" y="f16"/>
                  </a:lnTo>
                  <a:cubicBezTo>
                    <a:pt x="f6" y="f16"/>
                    <a:pt x="f2" y="f17"/>
                    <a:pt x="f2" y="f18"/>
                  </a:cubicBezTo>
                  <a:lnTo>
                    <a:pt x="f2" y="f5"/>
                  </a:lnTo>
                  <a:close/>
                </a:path>
              </a:pathLst>
            </a:custGeom>
            <a:solidFill>
              <a:srgbClr val="4F81BD"/>
            </a:solidFill>
            <a:ln w="25548" cap="flat">
              <a:solidFill>
                <a:srgbClr val="FFFFFF"/>
              </a:solidFill>
              <a:prstDash val="solid"/>
              <a:miter/>
            </a:ln>
          </p:spPr>
          <p:txBody>
            <a:bodyPr vert="horz" wrap="square" lIns="167746" tIns="167746" rIns="167746" bIns="167746" anchor="ctr" anchorCtr="1" compatLnSpc="1">
              <a:normAutofit/>
            </a:bodyPr>
            <a:lstStyle/>
            <a:p>
              <a:pPr marL="0" marR="0" lvl="0" indent="0" algn="ctr" defTabSz="914400" rtl="0" fontAlgn="auto" hangingPunct="1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fr-FR" sz="3100" b="1" i="0" u="none" strike="noStrike" kern="0" cap="none" spc="0" baseline="0">
                  <a:solidFill>
                    <a:srgbClr val="FAC090"/>
                  </a:solidFill>
                  <a:uFillTx/>
                  <a:latin typeface="Calibri"/>
                  <a:ea typeface="Calibri"/>
                  <a:cs typeface="Calibri"/>
                </a:rPr>
                <a:t>Note BAC</a:t>
              </a:r>
              <a:endParaRPr lang="fr-FR" sz="3100" b="0" i="0" u="none" strike="noStrike" kern="0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</a:endParaRPr>
            </a:p>
            <a:p>
              <a:pPr marL="0" marR="0" lvl="0" indent="0" algn="ctr" defTabSz="914400" rtl="0" fontAlgn="auto" hangingPunct="1">
                <a:lnSpc>
                  <a:spcPct val="80000"/>
                </a:lnSpc>
                <a:spcBef>
                  <a:spcPts val="140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fr-FR" sz="3100" b="1" i="0" u="none" strike="noStrike" kern="0" cap="none" spc="0" baseline="0">
                  <a:solidFill>
                    <a:srgbClr val="FAC090"/>
                  </a:solidFill>
                  <a:uFillTx/>
                  <a:latin typeface="Calibri"/>
                  <a:ea typeface="Calibri"/>
                  <a:cs typeface="Calibri"/>
                </a:rPr>
                <a:t>CCF3</a:t>
              </a:r>
              <a:endParaRPr lang="fr-FR" sz="3100" b="0" i="0" u="none" strike="noStrike" kern="0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</a:endParaRPr>
            </a:p>
          </p:txBody>
        </p:sp>
      </p:grpSp>
      <p:sp>
        <p:nvSpPr>
          <p:cNvPr id="16" name="Google Shape;430;p12">
            <a:extLst>
              <a:ext uri="{FF2B5EF4-FFF2-40B4-BE49-F238E27FC236}">
                <a16:creationId xmlns:a16="http://schemas.microsoft.com/office/drawing/2014/main" id="{6D793436-D4EE-DBD9-76A2-6E73EC5ACB20}"/>
              </a:ext>
            </a:extLst>
          </p:cNvPr>
          <p:cNvSpPr/>
          <p:nvPr/>
        </p:nvSpPr>
        <p:spPr>
          <a:xfrm>
            <a:off x="5003999" y="801718"/>
            <a:ext cx="384121" cy="2286356"/>
          </a:xfrm>
          <a:custGeom>
            <a:avLst/>
            <a:gdLst>
              <a:gd name="f0" fmla="val w"/>
              <a:gd name="f1" fmla="val h"/>
              <a:gd name="f2" fmla="val 0"/>
              <a:gd name="f3" fmla="val 21600"/>
              <a:gd name="f4" fmla="*/ f0 1 21600"/>
              <a:gd name="f5" fmla="*/ f1 1 21600"/>
              <a:gd name="f6" fmla="+- f3 0 f2"/>
              <a:gd name="f7" fmla="*/ f6 1 21600"/>
              <a:gd name="f8" fmla="*/ f2 1 f7"/>
              <a:gd name="f9" fmla="*/ f3 1 f7"/>
              <a:gd name="f10" fmla="*/ f8 f4 1"/>
              <a:gd name="f11" fmla="*/ f9 f4 1"/>
              <a:gd name="f12" fmla="*/ f9 f5 1"/>
              <a:gd name="f13" fmla="*/ f8 f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0" t="f13" r="f11" b="f12"/>
            <a:pathLst>
              <a:path w="21600" h="21600">
                <a:moveTo>
                  <a:pt x="f2" y="f2"/>
                </a:moveTo>
                <a:lnTo>
                  <a:pt x="f3" y="f2"/>
                </a:lnTo>
                <a:lnTo>
                  <a:pt x="f3" y="f3"/>
                </a:lnTo>
                <a:lnTo>
                  <a:pt x="f2" y="f3"/>
                </a:lnTo>
                <a:close/>
              </a:path>
            </a:pathLst>
          </a:custGeom>
          <a:noFill/>
          <a:ln cap="flat">
            <a:noFill/>
            <a:prstDash val="solid"/>
          </a:ln>
        </p:spPr>
        <p:txBody>
          <a:bodyPr vert="horz" wrap="square" lIns="91421" tIns="45701" rIns="91421" bIns="45701" anchor="t" anchorCtr="1" compatLnSpc="1">
            <a:norm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3600" b="1" i="0" u="none" strike="noStrike" kern="0" cap="none" spc="0" baseline="0">
                <a:solidFill>
                  <a:srgbClr val="FF0000"/>
                </a:solidFill>
                <a:uFillTx/>
                <a:latin typeface="Calibri"/>
                <a:ea typeface="Calibri"/>
                <a:cs typeface="Calibri"/>
              </a:rPr>
              <a:t>CCF2</a:t>
            </a:r>
            <a:endParaRPr lang="fr-FR" sz="3600" b="0" i="0" u="none" strike="noStrike" kern="0" cap="none" spc="0" baseline="0">
              <a:solidFill>
                <a:srgbClr val="000000"/>
              </a:solidFill>
              <a:uFillTx/>
              <a:latin typeface="Arial"/>
              <a:ea typeface="Arial"/>
              <a:cs typeface="Arial"/>
            </a:endParaRPr>
          </a:p>
        </p:txBody>
      </p:sp>
      <p:sp>
        <p:nvSpPr>
          <p:cNvPr id="17" name="Google Shape;431;p12">
            <a:extLst>
              <a:ext uri="{FF2B5EF4-FFF2-40B4-BE49-F238E27FC236}">
                <a16:creationId xmlns:a16="http://schemas.microsoft.com/office/drawing/2014/main" id="{106A7A16-8CCD-00B0-3CBA-8C867CB22FA9}"/>
              </a:ext>
            </a:extLst>
          </p:cNvPr>
          <p:cNvSpPr/>
          <p:nvPr/>
        </p:nvSpPr>
        <p:spPr>
          <a:xfrm>
            <a:off x="8148236" y="827998"/>
            <a:ext cx="384121" cy="2286356"/>
          </a:xfrm>
          <a:custGeom>
            <a:avLst/>
            <a:gdLst>
              <a:gd name="f0" fmla="val w"/>
              <a:gd name="f1" fmla="val h"/>
              <a:gd name="f2" fmla="val 0"/>
              <a:gd name="f3" fmla="val 21600"/>
              <a:gd name="f4" fmla="*/ f0 1 21600"/>
              <a:gd name="f5" fmla="*/ f1 1 21600"/>
              <a:gd name="f6" fmla="+- f3 0 f2"/>
              <a:gd name="f7" fmla="*/ f6 1 21600"/>
              <a:gd name="f8" fmla="*/ f2 1 f7"/>
              <a:gd name="f9" fmla="*/ f3 1 f7"/>
              <a:gd name="f10" fmla="*/ f8 f4 1"/>
              <a:gd name="f11" fmla="*/ f9 f4 1"/>
              <a:gd name="f12" fmla="*/ f9 f5 1"/>
              <a:gd name="f13" fmla="*/ f8 f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0" t="f13" r="f11" b="f12"/>
            <a:pathLst>
              <a:path w="21600" h="21600">
                <a:moveTo>
                  <a:pt x="f2" y="f2"/>
                </a:moveTo>
                <a:lnTo>
                  <a:pt x="f3" y="f2"/>
                </a:lnTo>
                <a:lnTo>
                  <a:pt x="f3" y="f3"/>
                </a:lnTo>
                <a:lnTo>
                  <a:pt x="f2" y="f3"/>
                </a:lnTo>
                <a:close/>
              </a:path>
            </a:pathLst>
          </a:custGeom>
          <a:noFill/>
          <a:ln cap="flat">
            <a:noFill/>
            <a:prstDash val="solid"/>
          </a:ln>
        </p:spPr>
        <p:txBody>
          <a:bodyPr vert="horz" wrap="square" lIns="91421" tIns="45701" rIns="91421" bIns="45701" anchor="t" anchorCtr="1" compatLnSpc="1">
            <a:norm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3600" b="1" i="0" u="none" strike="noStrike" kern="0" cap="none" spc="0" baseline="0">
                <a:solidFill>
                  <a:srgbClr val="FF0000"/>
                </a:solidFill>
                <a:uFillTx/>
                <a:latin typeface="Calibri"/>
                <a:ea typeface="Calibri"/>
                <a:cs typeface="Calibri"/>
              </a:rPr>
              <a:t>CCF3</a:t>
            </a:r>
            <a:endParaRPr lang="fr-FR" sz="3600" b="0" i="0" u="none" strike="noStrike" kern="0" cap="none" spc="0" baseline="0">
              <a:solidFill>
                <a:srgbClr val="000000"/>
              </a:solidFill>
              <a:uFillTx/>
              <a:latin typeface="Arial"/>
              <a:ea typeface="Arial"/>
              <a:cs typeface="Arial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13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436;p13">
            <a:extLst>
              <a:ext uri="{FF2B5EF4-FFF2-40B4-BE49-F238E27FC236}">
                <a16:creationId xmlns:a16="http://schemas.microsoft.com/office/drawing/2014/main" id="{EEB10D18-A0D1-B127-37BC-C12BE927E4E4}"/>
              </a:ext>
            </a:extLst>
          </p:cNvPr>
          <p:cNvSpPr txBox="1"/>
          <p:nvPr/>
        </p:nvSpPr>
        <p:spPr>
          <a:xfrm>
            <a:off x="467642" y="332640"/>
            <a:ext cx="7467484" cy="581037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21" tIns="45701" rIns="91421" bIns="45701" anchor="b" anchorCtr="1" compatLnSpc="1">
            <a:norm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3200" b="1" i="0" u="none" strike="noStrike" kern="0" cap="small" spc="0" baseline="0">
                <a:solidFill>
                  <a:srgbClr val="0070C0"/>
                </a:solidFill>
                <a:uFillTx/>
                <a:latin typeface="Cambria"/>
                <a:ea typeface="Cambria"/>
                <a:cs typeface="Cambria"/>
              </a:rPr>
              <a:t>4 - CAS d’INAPTITUDES</a:t>
            </a:r>
            <a:endParaRPr lang="fr-FR" sz="3200" b="0" i="0" u="none" strike="noStrike" kern="0" cap="none" spc="0" baseline="0">
              <a:solidFill>
                <a:srgbClr val="000000"/>
              </a:solidFill>
              <a:uFillTx/>
              <a:latin typeface="Arial"/>
              <a:ea typeface="Arial"/>
              <a:cs typeface="Arial"/>
            </a:endParaRPr>
          </a:p>
        </p:txBody>
      </p:sp>
      <p:grpSp>
        <p:nvGrpSpPr>
          <p:cNvPr id="3" name="Google Shape;437;p13">
            <a:extLst>
              <a:ext uri="{FF2B5EF4-FFF2-40B4-BE49-F238E27FC236}">
                <a16:creationId xmlns:a16="http://schemas.microsoft.com/office/drawing/2014/main" id="{5DCD22FE-FA94-85CC-C83F-38DE967D67C9}"/>
              </a:ext>
            </a:extLst>
          </p:cNvPr>
          <p:cNvGrpSpPr/>
          <p:nvPr/>
        </p:nvGrpSpPr>
        <p:grpSpPr>
          <a:xfrm>
            <a:off x="330839" y="1378083"/>
            <a:ext cx="8273517" cy="1618917"/>
            <a:chOff x="330839" y="1378083"/>
            <a:chExt cx="8273517" cy="1618917"/>
          </a:xfrm>
        </p:grpSpPr>
        <p:sp>
          <p:nvSpPr>
            <p:cNvPr id="4" name="Google Shape;438;p13">
              <a:extLst>
                <a:ext uri="{FF2B5EF4-FFF2-40B4-BE49-F238E27FC236}">
                  <a16:creationId xmlns:a16="http://schemas.microsoft.com/office/drawing/2014/main" id="{D3AE4AC5-F7EB-848F-360D-A22F76474FF1}"/>
                </a:ext>
              </a:extLst>
            </p:cNvPr>
            <p:cNvSpPr/>
            <p:nvPr/>
          </p:nvSpPr>
          <p:spPr>
            <a:xfrm>
              <a:off x="330839" y="1378083"/>
              <a:ext cx="2177277" cy="1618917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2156443"/>
                <a:gd name="f4" fmla="val 1293866"/>
                <a:gd name="f5" fmla="val 129387"/>
                <a:gd name="f6" fmla="val 57929"/>
                <a:gd name="f7" fmla="val 2027056"/>
                <a:gd name="f8" fmla="val 2098514"/>
                <a:gd name="f9" fmla="val 474418"/>
                <a:gd name="f10" fmla="val 2156442"/>
                <a:gd name="f11" fmla="val 819448"/>
                <a:gd name="f12" fmla="val 1164479"/>
                <a:gd name="f13" fmla="val 1235937"/>
                <a:gd name="f14" fmla="val 2098513"/>
                <a:gd name="f15" fmla="val 2027055"/>
                <a:gd name="f16" fmla="val 1293865"/>
                <a:gd name="f17" fmla="val 1235936"/>
                <a:gd name="f18" fmla="val 1164478"/>
                <a:gd name="f19" fmla="*/ f0 1 2156443"/>
                <a:gd name="f20" fmla="*/ f1 1 1293866"/>
                <a:gd name="f21" fmla="+- f4 0 f2"/>
                <a:gd name="f22" fmla="+- f3 0 f2"/>
                <a:gd name="f23" fmla="*/ f22 1 2156443"/>
                <a:gd name="f24" fmla="*/ f21 1 1293866"/>
                <a:gd name="f25" fmla="*/ f2 1 f23"/>
                <a:gd name="f26" fmla="*/ f3 1 f23"/>
                <a:gd name="f27" fmla="*/ f2 1 f24"/>
                <a:gd name="f28" fmla="*/ f4 1 f24"/>
                <a:gd name="f29" fmla="*/ f25 f19 1"/>
                <a:gd name="f30" fmla="*/ f26 f19 1"/>
                <a:gd name="f31" fmla="*/ f28 f20 1"/>
                <a:gd name="f32" fmla="*/ f27 f2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9" t="f32" r="f30" b="f31"/>
              <a:pathLst>
                <a:path w="2156443" h="1293866">
                  <a:moveTo>
                    <a:pt x="f2" y="f5"/>
                  </a:moveTo>
                  <a:cubicBezTo>
                    <a:pt x="f2" y="f6"/>
                    <a:pt x="f6" y="f2"/>
                    <a:pt x="f5" y="f2"/>
                  </a:cubicBezTo>
                  <a:lnTo>
                    <a:pt x="f7" y="f2"/>
                  </a:lnTo>
                  <a:cubicBezTo>
                    <a:pt x="f8" y="f2"/>
                    <a:pt x="f3" y="f6"/>
                    <a:pt x="f3" y="f5"/>
                  </a:cubicBezTo>
                  <a:cubicBezTo>
                    <a:pt x="f3" y="f9"/>
                    <a:pt x="f10" y="f11"/>
                    <a:pt x="f10" y="f12"/>
                  </a:cubicBezTo>
                  <a:cubicBezTo>
                    <a:pt x="f10" y="f13"/>
                    <a:pt x="f14" y="f4"/>
                    <a:pt x="f15" y="f4"/>
                  </a:cubicBezTo>
                  <a:lnTo>
                    <a:pt x="f5" y="f16"/>
                  </a:lnTo>
                  <a:cubicBezTo>
                    <a:pt x="f6" y="f16"/>
                    <a:pt x="f2" y="f17"/>
                    <a:pt x="f2" y="f18"/>
                  </a:cubicBezTo>
                  <a:lnTo>
                    <a:pt x="f2" y="f5"/>
                  </a:lnTo>
                  <a:close/>
                </a:path>
              </a:pathLst>
            </a:custGeom>
            <a:solidFill>
              <a:srgbClr val="4F81BD"/>
            </a:solidFill>
            <a:ln w="25548" cap="flat">
              <a:solidFill>
                <a:srgbClr val="FFFFFF"/>
              </a:solidFill>
              <a:prstDash val="solid"/>
              <a:miter/>
            </a:ln>
          </p:spPr>
          <p:txBody>
            <a:bodyPr vert="horz" wrap="square" lIns="136803" tIns="136803" rIns="136803" bIns="136803" anchor="ctr" anchorCtr="1" compatLnSpc="1">
              <a:normAutofit/>
            </a:bodyPr>
            <a:lstStyle/>
            <a:p>
              <a:pPr marL="0" marR="0" lvl="0" indent="0" algn="ctr" defTabSz="914400" rtl="0" fontAlgn="auto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fr-FR" sz="2600" b="0" i="0" u="none" strike="noStrike" kern="0" cap="none" spc="0" baseline="0">
                  <a:solidFill>
                    <a:srgbClr val="FAC090"/>
                  </a:solidFill>
                  <a:uFillTx/>
                  <a:latin typeface="Calibri"/>
                  <a:ea typeface="Calibri"/>
                  <a:cs typeface="Calibri"/>
                </a:rPr>
                <a:t>Inapte total</a:t>
              </a:r>
              <a:endParaRPr lang="fr-FR" sz="2600" b="0" i="0" u="none" strike="noStrike" kern="0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</a:endParaRPr>
            </a:p>
            <a:p>
              <a:pPr marL="0" marR="0" lvl="0" indent="0" algn="ctr" defTabSz="914400" rtl="0" fontAlgn="auto" hangingPunct="1">
                <a:lnSpc>
                  <a:spcPct val="90000"/>
                </a:lnSpc>
                <a:spcBef>
                  <a:spcPts val="110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fr-FR" sz="2600" b="0" i="0" u="none" strike="noStrike" kern="0" cap="none" spc="0" baseline="0">
                  <a:solidFill>
                    <a:srgbClr val="FFFFFF"/>
                  </a:solidFill>
                  <a:uFillTx/>
                  <a:latin typeface="Calibri"/>
                  <a:ea typeface="Calibri"/>
                  <a:cs typeface="Calibri"/>
                </a:rPr>
                <a:t>Dispensé à l’année</a:t>
              </a:r>
              <a:endParaRPr lang="fr-FR" sz="2600" b="0" i="0" u="none" strike="noStrike" kern="0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</a:endParaRPr>
            </a:p>
          </p:txBody>
        </p:sp>
        <p:sp>
          <p:nvSpPr>
            <p:cNvPr id="5" name="Google Shape;439;p13">
              <a:extLst>
                <a:ext uri="{FF2B5EF4-FFF2-40B4-BE49-F238E27FC236}">
                  <a16:creationId xmlns:a16="http://schemas.microsoft.com/office/drawing/2014/main" id="{3295750B-2E20-E311-1D1C-CFDB6C8D6B49}"/>
                </a:ext>
              </a:extLst>
            </p:cNvPr>
            <p:cNvSpPr/>
            <p:nvPr/>
          </p:nvSpPr>
          <p:spPr>
            <a:xfrm>
              <a:off x="2725917" y="1852921"/>
              <a:ext cx="461515" cy="669240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457165"/>
                <a:gd name="f4" fmla="val 534797"/>
                <a:gd name="f5" fmla="val 106959"/>
                <a:gd name="f6" fmla="val 228583"/>
                <a:gd name="f7" fmla="val 267399"/>
                <a:gd name="f8" fmla="val 427838"/>
                <a:gd name="f9" fmla="*/ f0 1 457165"/>
                <a:gd name="f10" fmla="*/ f1 1 534797"/>
                <a:gd name="f11" fmla="+- f4 0 f2"/>
                <a:gd name="f12" fmla="+- f3 0 f2"/>
                <a:gd name="f13" fmla="*/ f12 1 457165"/>
                <a:gd name="f14" fmla="*/ f11 1 534797"/>
                <a:gd name="f15" fmla="*/ f2 1 f13"/>
                <a:gd name="f16" fmla="*/ f3 1 f13"/>
                <a:gd name="f17" fmla="*/ f2 1 f14"/>
                <a:gd name="f18" fmla="*/ f4 1 f14"/>
                <a:gd name="f19" fmla="*/ f15 f9 1"/>
                <a:gd name="f20" fmla="*/ f16 f9 1"/>
                <a:gd name="f21" fmla="*/ f18 f10 1"/>
                <a:gd name="f22" fmla="*/ f17 f1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9" t="f22" r="f20" b="f21"/>
              <a:pathLst>
                <a:path w="457165" h="534797">
                  <a:moveTo>
                    <a:pt x="f2" y="f5"/>
                  </a:moveTo>
                  <a:lnTo>
                    <a:pt x="f6" y="f5"/>
                  </a:lnTo>
                  <a:lnTo>
                    <a:pt x="f6" y="f2"/>
                  </a:lnTo>
                  <a:lnTo>
                    <a:pt x="f3" y="f7"/>
                  </a:lnTo>
                  <a:lnTo>
                    <a:pt x="f6" y="f4"/>
                  </a:lnTo>
                  <a:lnTo>
                    <a:pt x="f6" y="f8"/>
                  </a:lnTo>
                  <a:lnTo>
                    <a:pt x="f2" y="f8"/>
                  </a:lnTo>
                  <a:lnTo>
                    <a:pt x="f2" y="f5"/>
                  </a:lnTo>
                  <a:close/>
                </a:path>
              </a:pathLst>
            </a:custGeom>
            <a:solidFill>
              <a:srgbClr val="B2C1DB"/>
            </a:solidFill>
            <a:ln cap="flat">
              <a:noFill/>
              <a:prstDash val="solid"/>
            </a:ln>
          </p:spPr>
          <p:txBody>
            <a:bodyPr vert="horz" wrap="square" lIns="0" tIns="0" rIns="0" bIns="0" anchor="t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fr-FR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  <p:sp>
          <p:nvSpPr>
            <p:cNvPr id="6" name="Google Shape;440;p13">
              <a:extLst>
                <a:ext uri="{FF2B5EF4-FFF2-40B4-BE49-F238E27FC236}">
                  <a16:creationId xmlns:a16="http://schemas.microsoft.com/office/drawing/2014/main" id="{5EAF0D7D-901C-188C-BD29-CD0ED8400007}"/>
                </a:ext>
              </a:extLst>
            </p:cNvPr>
            <p:cNvSpPr/>
            <p:nvPr/>
          </p:nvSpPr>
          <p:spPr>
            <a:xfrm>
              <a:off x="3378964" y="1378083"/>
              <a:ext cx="2177277" cy="1618917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2156443"/>
                <a:gd name="f4" fmla="val 1293866"/>
                <a:gd name="f5" fmla="val 129387"/>
                <a:gd name="f6" fmla="val 57929"/>
                <a:gd name="f7" fmla="val 2027056"/>
                <a:gd name="f8" fmla="val 2098514"/>
                <a:gd name="f9" fmla="val 474418"/>
                <a:gd name="f10" fmla="val 2156442"/>
                <a:gd name="f11" fmla="val 819448"/>
                <a:gd name="f12" fmla="val 1164479"/>
                <a:gd name="f13" fmla="val 1235937"/>
                <a:gd name="f14" fmla="val 2098513"/>
                <a:gd name="f15" fmla="val 2027055"/>
                <a:gd name="f16" fmla="val 1293865"/>
                <a:gd name="f17" fmla="val 1235936"/>
                <a:gd name="f18" fmla="val 1164478"/>
                <a:gd name="f19" fmla="*/ f0 1 2156443"/>
                <a:gd name="f20" fmla="*/ f1 1 1293866"/>
                <a:gd name="f21" fmla="+- f4 0 f2"/>
                <a:gd name="f22" fmla="+- f3 0 f2"/>
                <a:gd name="f23" fmla="*/ f22 1 2156443"/>
                <a:gd name="f24" fmla="*/ f21 1 1293866"/>
                <a:gd name="f25" fmla="*/ f2 1 f23"/>
                <a:gd name="f26" fmla="*/ f3 1 f23"/>
                <a:gd name="f27" fmla="*/ f2 1 f24"/>
                <a:gd name="f28" fmla="*/ f4 1 f24"/>
                <a:gd name="f29" fmla="*/ f25 f19 1"/>
                <a:gd name="f30" fmla="*/ f26 f19 1"/>
                <a:gd name="f31" fmla="*/ f28 f20 1"/>
                <a:gd name="f32" fmla="*/ f27 f2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9" t="f32" r="f30" b="f31"/>
              <a:pathLst>
                <a:path w="2156443" h="1293866">
                  <a:moveTo>
                    <a:pt x="f2" y="f5"/>
                  </a:moveTo>
                  <a:cubicBezTo>
                    <a:pt x="f2" y="f6"/>
                    <a:pt x="f6" y="f2"/>
                    <a:pt x="f5" y="f2"/>
                  </a:cubicBezTo>
                  <a:lnTo>
                    <a:pt x="f7" y="f2"/>
                  </a:lnTo>
                  <a:cubicBezTo>
                    <a:pt x="f8" y="f2"/>
                    <a:pt x="f3" y="f6"/>
                    <a:pt x="f3" y="f5"/>
                  </a:cubicBezTo>
                  <a:cubicBezTo>
                    <a:pt x="f3" y="f9"/>
                    <a:pt x="f10" y="f11"/>
                    <a:pt x="f10" y="f12"/>
                  </a:cubicBezTo>
                  <a:cubicBezTo>
                    <a:pt x="f10" y="f13"/>
                    <a:pt x="f14" y="f4"/>
                    <a:pt x="f15" y="f4"/>
                  </a:cubicBezTo>
                  <a:lnTo>
                    <a:pt x="f5" y="f16"/>
                  </a:lnTo>
                  <a:cubicBezTo>
                    <a:pt x="f6" y="f16"/>
                    <a:pt x="f2" y="f17"/>
                    <a:pt x="f2" y="f18"/>
                  </a:cubicBezTo>
                  <a:lnTo>
                    <a:pt x="f2" y="f5"/>
                  </a:lnTo>
                  <a:close/>
                </a:path>
              </a:pathLst>
            </a:custGeom>
            <a:solidFill>
              <a:srgbClr val="4F81BD"/>
            </a:solidFill>
            <a:ln w="25548" cap="flat">
              <a:solidFill>
                <a:srgbClr val="FFFFFF"/>
              </a:solidFill>
              <a:prstDash val="solid"/>
              <a:miter/>
            </a:ln>
          </p:spPr>
          <p:txBody>
            <a:bodyPr vert="horz" wrap="square" lIns="136803" tIns="136803" rIns="136803" bIns="136803" anchor="ctr" anchorCtr="1" compatLnSpc="1">
              <a:normAutofit/>
            </a:bodyPr>
            <a:lstStyle/>
            <a:p>
              <a:pPr marL="0" marR="0" lvl="0" indent="0" algn="ctr" defTabSz="914400" rtl="0" fontAlgn="auto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fr-FR" sz="2600" b="0" i="0" u="none" strike="noStrike" kern="0" cap="none" spc="0" baseline="0">
                  <a:solidFill>
                    <a:srgbClr val="FFFFFF"/>
                  </a:solidFill>
                  <a:uFillTx/>
                  <a:latin typeface="Calibri"/>
                  <a:ea typeface="Calibri"/>
                  <a:cs typeface="Calibri"/>
                </a:rPr>
                <a:t>CM le plus rapidement possible</a:t>
              </a:r>
              <a:endParaRPr lang="fr-FR" sz="2600" b="0" i="0" u="none" strike="noStrike" kern="0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</a:endParaRPr>
            </a:p>
          </p:txBody>
        </p:sp>
        <p:sp>
          <p:nvSpPr>
            <p:cNvPr id="7" name="Google Shape;441;p13">
              <a:extLst>
                <a:ext uri="{FF2B5EF4-FFF2-40B4-BE49-F238E27FC236}">
                  <a16:creationId xmlns:a16="http://schemas.microsoft.com/office/drawing/2014/main" id="{CB46C1B4-4AC5-FE78-7DF7-9095BA99939E}"/>
                </a:ext>
              </a:extLst>
            </p:cNvPr>
            <p:cNvSpPr/>
            <p:nvPr/>
          </p:nvSpPr>
          <p:spPr>
            <a:xfrm>
              <a:off x="5774042" y="1852921"/>
              <a:ext cx="461515" cy="669240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457165"/>
                <a:gd name="f4" fmla="val 534797"/>
                <a:gd name="f5" fmla="val 106959"/>
                <a:gd name="f6" fmla="val 228583"/>
                <a:gd name="f7" fmla="val 267399"/>
                <a:gd name="f8" fmla="val 427838"/>
                <a:gd name="f9" fmla="*/ f0 1 457165"/>
                <a:gd name="f10" fmla="*/ f1 1 534797"/>
                <a:gd name="f11" fmla="+- f4 0 f2"/>
                <a:gd name="f12" fmla="+- f3 0 f2"/>
                <a:gd name="f13" fmla="*/ f12 1 457165"/>
                <a:gd name="f14" fmla="*/ f11 1 534797"/>
                <a:gd name="f15" fmla="*/ f2 1 f13"/>
                <a:gd name="f16" fmla="*/ f3 1 f13"/>
                <a:gd name="f17" fmla="*/ f2 1 f14"/>
                <a:gd name="f18" fmla="*/ f4 1 f14"/>
                <a:gd name="f19" fmla="*/ f15 f9 1"/>
                <a:gd name="f20" fmla="*/ f16 f9 1"/>
                <a:gd name="f21" fmla="*/ f18 f10 1"/>
                <a:gd name="f22" fmla="*/ f17 f1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9" t="f22" r="f20" b="f21"/>
              <a:pathLst>
                <a:path w="457165" h="534797">
                  <a:moveTo>
                    <a:pt x="f2" y="f5"/>
                  </a:moveTo>
                  <a:lnTo>
                    <a:pt x="f6" y="f5"/>
                  </a:lnTo>
                  <a:lnTo>
                    <a:pt x="f6" y="f2"/>
                  </a:lnTo>
                  <a:lnTo>
                    <a:pt x="f3" y="f7"/>
                  </a:lnTo>
                  <a:lnTo>
                    <a:pt x="f6" y="f4"/>
                  </a:lnTo>
                  <a:lnTo>
                    <a:pt x="f6" y="f8"/>
                  </a:lnTo>
                  <a:lnTo>
                    <a:pt x="f2" y="f8"/>
                  </a:lnTo>
                  <a:lnTo>
                    <a:pt x="f2" y="f5"/>
                  </a:lnTo>
                  <a:close/>
                </a:path>
              </a:pathLst>
            </a:custGeom>
            <a:solidFill>
              <a:srgbClr val="B2C1DB"/>
            </a:solidFill>
            <a:ln cap="flat">
              <a:noFill/>
              <a:prstDash val="solid"/>
            </a:ln>
          </p:spPr>
          <p:txBody>
            <a:bodyPr vert="horz" wrap="square" lIns="0" tIns="0" rIns="0" bIns="0" anchor="t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fr-FR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  <p:sp>
          <p:nvSpPr>
            <p:cNvPr id="8" name="Google Shape;442;p13">
              <a:extLst>
                <a:ext uri="{FF2B5EF4-FFF2-40B4-BE49-F238E27FC236}">
                  <a16:creationId xmlns:a16="http://schemas.microsoft.com/office/drawing/2014/main" id="{8FA1D7F2-7C95-444A-A413-21E72C9E7EBA}"/>
                </a:ext>
              </a:extLst>
            </p:cNvPr>
            <p:cNvSpPr/>
            <p:nvPr/>
          </p:nvSpPr>
          <p:spPr>
            <a:xfrm>
              <a:off x="6427079" y="1378083"/>
              <a:ext cx="2177277" cy="1618917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2156443"/>
                <a:gd name="f4" fmla="val 1293866"/>
                <a:gd name="f5" fmla="val 129387"/>
                <a:gd name="f6" fmla="val 57929"/>
                <a:gd name="f7" fmla="val 2027056"/>
                <a:gd name="f8" fmla="val 2098514"/>
                <a:gd name="f9" fmla="val 474418"/>
                <a:gd name="f10" fmla="val 2156442"/>
                <a:gd name="f11" fmla="val 819448"/>
                <a:gd name="f12" fmla="val 1164479"/>
                <a:gd name="f13" fmla="val 1235937"/>
                <a:gd name="f14" fmla="val 2098513"/>
                <a:gd name="f15" fmla="val 2027055"/>
                <a:gd name="f16" fmla="val 1293865"/>
                <a:gd name="f17" fmla="val 1235936"/>
                <a:gd name="f18" fmla="val 1164478"/>
                <a:gd name="f19" fmla="*/ f0 1 2156443"/>
                <a:gd name="f20" fmla="*/ f1 1 1293866"/>
                <a:gd name="f21" fmla="+- f4 0 f2"/>
                <a:gd name="f22" fmla="+- f3 0 f2"/>
                <a:gd name="f23" fmla="*/ f22 1 2156443"/>
                <a:gd name="f24" fmla="*/ f21 1 1293866"/>
                <a:gd name="f25" fmla="*/ f2 1 f23"/>
                <a:gd name="f26" fmla="*/ f3 1 f23"/>
                <a:gd name="f27" fmla="*/ f2 1 f24"/>
                <a:gd name="f28" fmla="*/ f4 1 f24"/>
                <a:gd name="f29" fmla="*/ f25 f19 1"/>
                <a:gd name="f30" fmla="*/ f26 f19 1"/>
                <a:gd name="f31" fmla="*/ f28 f20 1"/>
                <a:gd name="f32" fmla="*/ f27 f2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9" t="f32" r="f30" b="f31"/>
              <a:pathLst>
                <a:path w="2156443" h="1293866">
                  <a:moveTo>
                    <a:pt x="f2" y="f5"/>
                  </a:moveTo>
                  <a:cubicBezTo>
                    <a:pt x="f2" y="f6"/>
                    <a:pt x="f6" y="f2"/>
                    <a:pt x="f5" y="f2"/>
                  </a:cubicBezTo>
                  <a:lnTo>
                    <a:pt x="f7" y="f2"/>
                  </a:lnTo>
                  <a:cubicBezTo>
                    <a:pt x="f8" y="f2"/>
                    <a:pt x="f3" y="f6"/>
                    <a:pt x="f3" y="f5"/>
                  </a:cubicBezTo>
                  <a:cubicBezTo>
                    <a:pt x="f3" y="f9"/>
                    <a:pt x="f10" y="f11"/>
                    <a:pt x="f10" y="f12"/>
                  </a:cubicBezTo>
                  <a:cubicBezTo>
                    <a:pt x="f10" y="f13"/>
                    <a:pt x="f14" y="f4"/>
                    <a:pt x="f15" y="f4"/>
                  </a:cubicBezTo>
                  <a:lnTo>
                    <a:pt x="f5" y="f16"/>
                  </a:lnTo>
                  <a:cubicBezTo>
                    <a:pt x="f6" y="f16"/>
                    <a:pt x="f2" y="f17"/>
                    <a:pt x="f2" y="f18"/>
                  </a:cubicBezTo>
                  <a:lnTo>
                    <a:pt x="f2" y="f5"/>
                  </a:lnTo>
                  <a:close/>
                </a:path>
              </a:pathLst>
            </a:custGeom>
            <a:solidFill>
              <a:srgbClr val="4F81BD"/>
            </a:solidFill>
            <a:ln w="25548" cap="flat">
              <a:solidFill>
                <a:srgbClr val="FFFFFF"/>
              </a:solidFill>
              <a:prstDash val="solid"/>
              <a:miter/>
            </a:ln>
          </p:spPr>
          <p:txBody>
            <a:bodyPr vert="horz" wrap="square" lIns="136803" tIns="136803" rIns="136803" bIns="136803" anchor="ctr" anchorCtr="1" compatLnSpc="1">
              <a:normAutofit/>
            </a:bodyPr>
            <a:lstStyle/>
            <a:p>
              <a:pPr marL="0" marR="0" lvl="0" indent="0" algn="ctr" defTabSz="914400" rtl="0" fontAlgn="auto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fr-FR" sz="2600" b="0" i="0" u="none" strike="noStrike" kern="0" cap="none" spc="0" baseline="0">
                  <a:solidFill>
                    <a:srgbClr val="FFFFFF"/>
                  </a:solidFill>
                  <a:uFillTx/>
                  <a:latin typeface="Calibri"/>
                  <a:ea typeface="Calibri"/>
                  <a:cs typeface="Calibri"/>
                </a:rPr>
                <a:t>Inapte = non noté </a:t>
              </a:r>
              <a:r>
                <a:rPr lang="fr-FR" sz="2000" b="0" i="0" u="none" strike="noStrike" kern="0" cap="none" spc="0" baseline="0">
                  <a:solidFill>
                    <a:srgbClr val="FFFFFF"/>
                  </a:solidFill>
                  <a:uFillTx/>
                  <a:latin typeface="Calibri"/>
                  <a:ea typeface="Calibri"/>
                  <a:cs typeface="Calibri"/>
                </a:rPr>
                <a:t>(ou épreuves adaptées)</a:t>
              </a:r>
              <a:endParaRPr lang="fr-FR" sz="2000" b="0" i="0" u="none" strike="noStrike" kern="0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</a:endParaRPr>
            </a:p>
          </p:txBody>
        </p:sp>
      </p:grpSp>
      <p:grpSp>
        <p:nvGrpSpPr>
          <p:cNvPr id="9" name="Google Shape;443;p13">
            <a:extLst>
              <a:ext uri="{FF2B5EF4-FFF2-40B4-BE49-F238E27FC236}">
                <a16:creationId xmlns:a16="http://schemas.microsoft.com/office/drawing/2014/main" id="{48926899-05B8-903C-0D62-04DD3B139573}"/>
              </a:ext>
            </a:extLst>
          </p:cNvPr>
          <p:cNvGrpSpPr/>
          <p:nvPr/>
        </p:nvGrpSpPr>
        <p:grpSpPr>
          <a:xfrm>
            <a:off x="330839" y="3394079"/>
            <a:ext cx="8273517" cy="2122916"/>
            <a:chOff x="330839" y="3394079"/>
            <a:chExt cx="8273517" cy="2122916"/>
          </a:xfrm>
        </p:grpSpPr>
        <p:sp>
          <p:nvSpPr>
            <p:cNvPr id="10" name="Google Shape;444;p13">
              <a:extLst>
                <a:ext uri="{FF2B5EF4-FFF2-40B4-BE49-F238E27FC236}">
                  <a16:creationId xmlns:a16="http://schemas.microsoft.com/office/drawing/2014/main" id="{B5BF5F44-7333-33DC-B225-AC6FA25CD6D1}"/>
                </a:ext>
              </a:extLst>
            </p:cNvPr>
            <p:cNvSpPr/>
            <p:nvPr/>
          </p:nvSpPr>
          <p:spPr>
            <a:xfrm>
              <a:off x="330839" y="3394079"/>
              <a:ext cx="2177277" cy="2122916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2156443"/>
                <a:gd name="f4" fmla="val 1293866"/>
                <a:gd name="f5" fmla="val 129387"/>
                <a:gd name="f6" fmla="val 57929"/>
                <a:gd name="f7" fmla="val 2027056"/>
                <a:gd name="f8" fmla="val 2098514"/>
                <a:gd name="f9" fmla="val 474418"/>
                <a:gd name="f10" fmla="val 2156442"/>
                <a:gd name="f11" fmla="val 819448"/>
                <a:gd name="f12" fmla="val 1164479"/>
                <a:gd name="f13" fmla="val 1235937"/>
                <a:gd name="f14" fmla="val 2098513"/>
                <a:gd name="f15" fmla="val 2027055"/>
                <a:gd name="f16" fmla="val 1293865"/>
                <a:gd name="f17" fmla="val 1235936"/>
                <a:gd name="f18" fmla="val 1164478"/>
                <a:gd name="f19" fmla="*/ f0 1 2156443"/>
                <a:gd name="f20" fmla="*/ f1 1 1293866"/>
                <a:gd name="f21" fmla="+- f4 0 f2"/>
                <a:gd name="f22" fmla="+- f3 0 f2"/>
                <a:gd name="f23" fmla="*/ f22 1 2156443"/>
                <a:gd name="f24" fmla="*/ f21 1 1293866"/>
                <a:gd name="f25" fmla="*/ f2 1 f23"/>
                <a:gd name="f26" fmla="*/ f3 1 f23"/>
                <a:gd name="f27" fmla="*/ f2 1 f24"/>
                <a:gd name="f28" fmla="*/ f4 1 f24"/>
                <a:gd name="f29" fmla="*/ f25 f19 1"/>
                <a:gd name="f30" fmla="*/ f26 f19 1"/>
                <a:gd name="f31" fmla="*/ f28 f20 1"/>
                <a:gd name="f32" fmla="*/ f27 f2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9" t="f32" r="f30" b="f31"/>
              <a:pathLst>
                <a:path w="2156443" h="1293866">
                  <a:moveTo>
                    <a:pt x="f2" y="f5"/>
                  </a:moveTo>
                  <a:cubicBezTo>
                    <a:pt x="f2" y="f6"/>
                    <a:pt x="f6" y="f2"/>
                    <a:pt x="f5" y="f2"/>
                  </a:cubicBezTo>
                  <a:lnTo>
                    <a:pt x="f7" y="f2"/>
                  </a:lnTo>
                  <a:cubicBezTo>
                    <a:pt x="f8" y="f2"/>
                    <a:pt x="f3" y="f6"/>
                    <a:pt x="f3" y="f5"/>
                  </a:cubicBezTo>
                  <a:cubicBezTo>
                    <a:pt x="f3" y="f9"/>
                    <a:pt x="f10" y="f11"/>
                    <a:pt x="f10" y="f12"/>
                  </a:cubicBezTo>
                  <a:cubicBezTo>
                    <a:pt x="f10" y="f13"/>
                    <a:pt x="f14" y="f4"/>
                    <a:pt x="f15" y="f4"/>
                  </a:cubicBezTo>
                  <a:lnTo>
                    <a:pt x="f5" y="f16"/>
                  </a:lnTo>
                  <a:cubicBezTo>
                    <a:pt x="f6" y="f16"/>
                    <a:pt x="f2" y="f17"/>
                    <a:pt x="f2" y="f18"/>
                  </a:cubicBezTo>
                  <a:lnTo>
                    <a:pt x="f2" y="f5"/>
                  </a:lnTo>
                  <a:close/>
                </a:path>
              </a:pathLst>
            </a:custGeom>
            <a:solidFill>
              <a:srgbClr val="4F81BD"/>
            </a:solidFill>
            <a:ln w="25548" cap="flat">
              <a:solidFill>
                <a:srgbClr val="FFFFFF"/>
              </a:solidFill>
              <a:prstDash val="solid"/>
              <a:miter/>
            </a:ln>
          </p:spPr>
          <p:txBody>
            <a:bodyPr vert="horz" wrap="square" lIns="121679" tIns="121679" rIns="121679" bIns="121679" anchor="ctr" anchorCtr="1" compatLnSpc="1">
              <a:normAutofit/>
            </a:bodyPr>
            <a:lstStyle/>
            <a:p>
              <a:pPr marL="0" marR="0" lvl="0" indent="0" algn="ctr" defTabSz="914400" rtl="0" fontAlgn="auto" hangingPunct="1">
                <a:lnSpc>
                  <a:spcPct val="8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fr-FR" sz="2600" b="0" i="0" u="none" strike="noStrike" kern="0" cap="none" spc="0" baseline="0">
                  <a:solidFill>
                    <a:srgbClr val="FAC090"/>
                  </a:solidFill>
                  <a:uFillTx/>
                  <a:latin typeface="Calibri"/>
                  <a:ea typeface="Calibri"/>
                  <a:cs typeface="Calibri"/>
                </a:rPr>
                <a:t>Inapte temporaire</a:t>
              </a:r>
              <a:endParaRPr lang="fr-FR" sz="2600" b="0" i="0" u="none" strike="noStrike" kern="0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</a:endParaRPr>
            </a:p>
            <a:p>
              <a:pPr marL="0" marR="0" lvl="0" indent="0" algn="ctr" defTabSz="914400" rtl="0" fontAlgn="auto" hangingPunct="1">
                <a:lnSpc>
                  <a:spcPct val="80000"/>
                </a:lnSpc>
                <a:spcBef>
                  <a:spcPts val="90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fr-FR" sz="2600" b="0" i="0" u="none" strike="noStrike" kern="0" cap="none" spc="0" baseline="0">
                  <a:solidFill>
                    <a:srgbClr val="FFFFFF"/>
                  </a:solidFill>
                  <a:uFillTx/>
                  <a:latin typeface="Calibri"/>
                  <a:ea typeface="Calibri"/>
                  <a:cs typeface="Calibri"/>
                </a:rPr>
                <a:t>« Dispensé » au cours de l’année</a:t>
              </a:r>
              <a:endParaRPr lang="fr-FR" sz="2600" b="0" i="0" u="none" strike="noStrike" kern="0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</a:endParaRPr>
            </a:p>
          </p:txBody>
        </p:sp>
        <p:sp>
          <p:nvSpPr>
            <p:cNvPr id="11" name="Google Shape;445;p13">
              <a:extLst>
                <a:ext uri="{FF2B5EF4-FFF2-40B4-BE49-F238E27FC236}">
                  <a16:creationId xmlns:a16="http://schemas.microsoft.com/office/drawing/2014/main" id="{3CFA56EB-4BC1-FF40-F45A-D11DE2C8B516}"/>
                </a:ext>
              </a:extLst>
            </p:cNvPr>
            <p:cNvSpPr/>
            <p:nvPr/>
          </p:nvSpPr>
          <p:spPr>
            <a:xfrm>
              <a:off x="2725917" y="4016876"/>
              <a:ext cx="461515" cy="877677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457165"/>
                <a:gd name="f4" fmla="val 534797"/>
                <a:gd name="f5" fmla="val 106959"/>
                <a:gd name="f6" fmla="val 228583"/>
                <a:gd name="f7" fmla="val 267399"/>
                <a:gd name="f8" fmla="val 427838"/>
                <a:gd name="f9" fmla="*/ f0 1 457165"/>
                <a:gd name="f10" fmla="*/ f1 1 534797"/>
                <a:gd name="f11" fmla="+- f4 0 f2"/>
                <a:gd name="f12" fmla="+- f3 0 f2"/>
                <a:gd name="f13" fmla="*/ f12 1 457165"/>
                <a:gd name="f14" fmla="*/ f11 1 534797"/>
                <a:gd name="f15" fmla="*/ f2 1 f13"/>
                <a:gd name="f16" fmla="*/ f3 1 f13"/>
                <a:gd name="f17" fmla="*/ f2 1 f14"/>
                <a:gd name="f18" fmla="*/ f4 1 f14"/>
                <a:gd name="f19" fmla="*/ f15 f9 1"/>
                <a:gd name="f20" fmla="*/ f16 f9 1"/>
                <a:gd name="f21" fmla="*/ f18 f10 1"/>
                <a:gd name="f22" fmla="*/ f17 f1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9" t="f22" r="f20" b="f21"/>
              <a:pathLst>
                <a:path w="457165" h="534797">
                  <a:moveTo>
                    <a:pt x="f2" y="f5"/>
                  </a:moveTo>
                  <a:lnTo>
                    <a:pt x="f6" y="f5"/>
                  </a:lnTo>
                  <a:lnTo>
                    <a:pt x="f6" y="f2"/>
                  </a:lnTo>
                  <a:lnTo>
                    <a:pt x="f3" y="f7"/>
                  </a:lnTo>
                  <a:lnTo>
                    <a:pt x="f6" y="f4"/>
                  </a:lnTo>
                  <a:lnTo>
                    <a:pt x="f6" y="f8"/>
                  </a:lnTo>
                  <a:lnTo>
                    <a:pt x="f2" y="f8"/>
                  </a:lnTo>
                  <a:lnTo>
                    <a:pt x="f2" y="f5"/>
                  </a:lnTo>
                  <a:close/>
                </a:path>
              </a:pathLst>
            </a:custGeom>
            <a:solidFill>
              <a:srgbClr val="B2C1DB"/>
            </a:solidFill>
            <a:ln cap="flat">
              <a:noFill/>
              <a:prstDash val="solid"/>
            </a:ln>
          </p:spPr>
          <p:txBody>
            <a:bodyPr vert="horz" wrap="square" lIns="0" tIns="0" rIns="0" bIns="0" anchor="t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fr-FR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  <p:sp>
          <p:nvSpPr>
            <p:cNvPr id="12" name="Google Shape;446;p13">
              <a:extLst>
                <a:ext uri="{FF2B5EF4-FFF2-40B4-BE49-F238E27FC236}">
                  <a16:creationId xmlns:a16="http://schemas.microsoft.com/office/drawing/2014/main" id="{472C3676-65CC-D0FE-8DF4-B8302D71406F}"/>
                </a:ext>
              </a:extLst>
            </p:cNvPr>
            <p:cNvSpPr/>
            <p:nvPr/>
          </p:nvSpPr>
          <p:spPr>
            <a:xfrm>
              <a:off x="3378964" y="3394079"/>
              <a:ext cx="2177277" cy="2122916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2156443"/>
                <a:gd name="f4" fmla="val 1293866"/>
                <a:gd name="f5" fmla="val 129387"/>
                <a:gd name="f6" fmla="val 57929"/>
                <a:gd name="f7" fmla="val 2027056"/>
                <a:gd name="f8" fmla="val 2098514"/>
                <a:gd name="f9" fmla="val 474418"/>
                <a:gd name="f10" fmla="val 2156442"/>
                <a:gd name="f11" fmla="val 819448"/>
                <a:gd name="f12" fmla="val 1164479"/>
                <a:gd name="f13" fmla="val 1235937"/>
                <a:gd name="f14" fmla="val 2098513"/>
                <a:gd name="f15" fmla="val 2027055"/>
                <a:gd name="f16" fmla="val 1293865"/>
                <a:gd name="f17" fmla="val 1235936"/>
                <a:gd name="f18" fmla="val 1164478"/>
                <a:gd name="f19" fmla="*/ f0 1 2156443"/>
                <a:gd name="f20" fmla="*/ f1 1 1293866"/>
                <a:gd name="f21" fmla="+- f4 0 f2"/>
                <a:gd name="f22" fmla="+- f3 0 f2"/>
                <a:gd name="f23" fmla="*/ f22 1 2156443"/>
                <a:gd name="f24" fmla="*/ f21 1 1293866"/>
                <a:gd name="f25" fmla="*/ f2 1 f23"/>
                <a:gd name="f26" fmla="*/ f3 1 f23"/>
                <a:gd name="f27" fmla="*/ f2 1 f24"/>
                <a:gd name="f28" fmla="*/ f4 1 f24"/>
                <a:gd name="f29" fmla="*/ f25 f19 1"/>
                <a:gd name="f30" fmla="*/ f26 f19 1"/>
                <a:gd name="f31" fmla="*/ f28 f20 1"/>
                <a:gd name="f32" fmla="*/ f27 f2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9" t="f32" r="f30" b="f31"/>
              <a:pathLst>
                <a:path w="2156443" h="1293866">
                  <a:moveTo>
                    <a:pt x="f2" y="f5"/>
                  </a:moveTo>
                  <a:cubicBezTo>
                    <a:pt x="f2" y="f6"/>
                    <a:pt x="f6" y="f2"/>
                    <a:pt x="f5" y="f2"/>
                  </a:cubicBezTo>
                  <a:lnTo>
                    <a:pt x="f7" y="f2"/>
                  </a:lnTo>
                  <a:cubicBezTo>
                    <a:pt x="f8" y="f2"/>
                    <a:pt x="f3" y="f6"/>
                    <a:pt x="f3" y="f5"/>
                  </a:cubicBezTo>
                  <a:cubicBezTo>
                    <a:pt x="f3" y="f9"/>
                    <a:pt x="f10" y="f11"/>
                    <a:pt x="f10" y="f12"/>
                  </a:cubicBezTo>
                  <a:cubicBezTo>
                    <a:pt x="f10" y="f13"/>
                    <a:pt x="f14" y="f4"/>
                    <a:pt x="f15" y="f4"/>
                  </a:cubicBezTo>
                  <a:lnTo>
                    <a:pt x="f5" y="f16"/>
                  </a:lnTo>
                  <a:cubicBezTo>
                    <a:pt x="f6" y="f16"/>
                    <a:pt x="f2" y="f17"/>
                    <a:pt x="f2" y="f18"/>
                  </a:cubicBezTo>
                  <a:lnTo>
                    <a:pt x="f2" y="f5"/>
                  </a:lnTo>
                  <a:close/>
                </a:path>
              </a:pathLst>
            </a:custGeom>
            <a:solidFill>
              <a:srgbClr val="4F81BD"/>
            </a:solidFill>
            <a:ln w="25548" cap="flat">
              <a:solidFill>
                <a:srgbClr val="FFFFFF"/>
              </a:solidFill>
              <a:prstDash val="solid"/>
              <a:miter/>
            </a:ln>
          </p:spPr>
          <p:txBody>
            <a:bodyPr vert="horz" wrap="square" lIns="121679" tIns="121679" rIns="121679" bIns="121679" anchor="ctr" anchorCtr="1" compatLnSpc="1">
              <a:normAutofit/>
            </a:bodyPr>
            <a:lstStyle/>
            <a:p>
              <a:pPr marL="0" marR="0" lvl="0" indent="0" algn="ctr" defTabSz="914400" rtl="0" fontAlgn="auto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fr-FR" sz="2200" b="0" i="0" u="none" strike="noStrike" kern="0" cap="none" spc="0" baseline="0">
                  <a:solidFill>
                    <a:srgbClr val="FFFFFF"/>
                  </a:solidFill>
                  <a:uFillTx/>
                  <a:latin typeface="Calibri"/>
                  <a:ea typeface="Calibri"/>
                  <a:cs typeface="Calibri"/>
                </a:rPr>
                <a:t>CM pour le cycle et le jour de l’épreuve du bac</a:t>
              </a:r>
              <a:endParaRPr lang="fr-FR" sz="2200" b="0" i="0" u="none" strike="noStrike" kern="0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</a:endParaRPr>
            </a:p>
          </p:txBody>
        </p:sp>
        <p:sp>
          <p:nvSpPr>
            <p:cNvPr id="13" name="Google Shape;447;p13">
              <a:extLst>
                <a:ext uri="{FF2B5EF4-FFF2-40B4-BE49-F238E27FC236}">
                  <a16:creationId xmlns:a16="http://schemas.microsoft.com/office/drawing/2014/main" id="{955F271C-6FE8-FD26-84AC-503EA2B792D0}"/>
                </a:ext>
              </a:extLst>
            </p:cNvPr>
            <p:cNvSpPr/>
            <p:nvPr/>
          </p:nvSpPr>
          <p:spPr>
            <a:xfrm>
              <a:off x="5774042" y="4016876"/>
              <a:ext cx="461515" cy="877677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457165"/>
                <a:gd name="f4" fmla="val 534797"/>
                <a:gd name="f5" fmla="val 106959"/>
                <a:gd name="f6" fmla="val 228583"/>
                <a:gd name="f7" fmla="val 267399"/>
                <a:gd name="f8" fmla="val 427838"/>
                <a:gd name="f9" fmla="*/ f0 1 457165"/>
                <a:gd name="f10" fmla="*/ f1 1 534797"/>
                <a:gd name="f11" fmla="+- f4 0 f2"/>
                <a:gd name="f12" fmla="+- f3 0 f2"/>
                <a:gd name="f13" fmla="*/ f12 1 457165"/>
                <a:gd name="f14" fmla="*/ f11 1 534797"/>
                <a:gd name="f15" fmla="*/ f2 1 f13"/>
                <a:gd name="f16" fmla="*/ f3 1 f13"/>
                <a:gd name="f17" fmla="*/ f2 1 f14"/>
                <a:gd name="f18" fmla="*/ f4 1 f14"/>
                <a:gd name="f19" fmla="*/ f15 f9 1"/>
                <a:gd name="f20" fmla="*/ f16 f9 1"/>
                <a:gd name="f21" fmla="*/ f18 f10 1"/>
                <a:gd name="f22" fmla="*/ f17 f1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19" t="f22" r="f20" b="f21"/>
              <a:pathLst>
                <a:path w="457165" h="534797">
                  <a:moveTo>
                    <a:pt x="f2" y="f5"/>
                  </a:moveTo>
                  <a:lnTo>
                    <a:pt x="f6" y="f5"/>
                  </a:lnTo>
                  <a:lnTo>
                    <a:pt x="f6" y="f2"/>
                  </a:lnTo>
                  <a:lnTo>
                    <a:pt x="f3" y="f7"/>
                  </a:lnTo>
                  <a:lnTo>
                    <a:pt x="f6" y="f4"/>
                  </a:lnTo>
                  <a:lnTo>
                    <a:pt x="f6" y="f8"/>
                  </a:lnTo>
                  <a:lnTo>
                    <a:pt x="f2" y="f8"/>
                  </a:lnTo>
                  <a:lnTo>
                    <a:pt x="f2" y="f5"/>
                  </a:lnTo>
                  <a:close/>
                </a:path>
              </a:pathLst>
            </a:custGeom>
            <a:solidFill>
              <a:srgbClr val="B2C1DB"/>
            </a:solidFill>
            <a:ln cap="flat">
              <a:noFill/>
              <a:prstDash val="solid"/>
            </a:ln>
          </p:spPr>
          <p:txBody>
            <a:bodyPr vert="horz" wrap="square" lIns="0" tIns="0" rIns="0" bIns="0" anchor="t" anchorCtr="0" compatLnSpc="1">
              <a:noAutofit/>
            </a:bodyPr>
            <a:lstStyle/>
            <a:p>
              <a:pPr marL="0" marR="0" lvl="0" indent="0" algn="l" defTabSz="914400" rtl="0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endParaRPr lang="fr-FR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endParaRPr>
            </a:p>
          </p:txBody>
        </p:sp>
        <p:sp>
          <p:nvSpPr>
            <p:cNvPr id="14" name="Google Shape;448;p13">
              <a:extLst>
                <a:ext uri="{FF2B5EF4-FFF2-40B4-BE49-F238E27FC236}">
                  <a16:creationId xmlns:a16="http://schemas.microsoft.com/office/drawing/2014/main" id="{E8F9F975-CAFC-E0CB-2B55-D11DB7D37A15}"/>
                </a:ext>
              </a:extLst>
            </p:cNvPr>
            <p:cNvSpPr/>
            <p:nvPr/>
          </p:nvSpPr>
          <p:spPr>
            <a:xfrm>
              <a:off x="6427079" y="3394079"/>
              <a:ext cx="2177277" cy="2122916"/>
            </a:xfrm>
            <a:custGeom>
              <a:avLst/>
              <a:gdLst>
                <a:gd name="f0" fmla="val w"/>
                <a:gd name="f1" fmla="val h"/>
                <a:gd name="f2" fmla="val 0"/>
                <a:gd name="f3" fmla="val 2156443"/>
                <a:gd name="f4" fmla="val 1293866"/>
                <a:gd name="f5" fmla="val 129387"/>
                <a:gd name="f6" fmla="val 57929"/>
                <a:gd name="f7" fmla="val 2027056"/>
                <a:gd name="f8" fmla="val 2098514"/>
                <a:gd name="f9" fmla="val 474418"/>
                <a:gd name="f10" fmla="val 2156442"/>
                <a:gd name="f11" fmla="val 819448"/>
                <a:gd name="f12" fmla="val 1164479"/>
                <a:gd name="f13" fmla="val 1235937"/>
                <a:gd name="f14" fmla="val 2098513"/>
                <a:gd name="f15" fmla="val 2027055"/>
                <a:gd name="f16" fmla="val 1293865"/>
                <a:gd name="f17" fmla="val 1235936"/>
                <a:gd name="f18" fmla="val 1164478"/>
                <a:gd name="f19" fmla="*/ f0 1 2156443"/>
                <a:gd name="f20" fmla="*/ f1 1 1293866"/>
                <a:gd name="f21" fmla="+- f4 0 f2"/>
                <a:gd name="f22" fmla="+- f3 0 f2"/>
                <a:gd name="f23" fmla="*/ f22 1 2156443"/>
                <a:gd name="f24" fmla="*/ f21 1 1293866"/>
                <a:gd name="f25" fmla="*/ f2 1 f23"/>
                <a:gd name="f26" fmla="*/ f3 1 f23"/>
                <a:gd name="f27" fmla="*/ f2 1 f24"/>
                <a:gd name="f28" fmla="*/ f4 1 f24"/>
                <a:gd name="f29" fmla="*/ f25 f19 1"/>
                <a:gd name="f30" fmla="*/ f26 f19 1"/>
                <a:gd name="f31" fmla="*/ f28 f20 1"/>
                <a:gd name="f32" fmla="*/ f27 f20 1"/>
              </a:gdLst>
              <a:ahLst/>
              <a:cxnLst>
                <a:cxn ang="3cd4">
                  <a:pos x="hc" y="t"/>
                </a:cxn>
                <a:cxn ang="0">
                  <a:pos x="r" y="vc"/>
                </a:cxn>
                <a:cxn ang="cd4">
                  <a:pos x="hc" y="b"/>
                </a:cxn>
                <a:cxn ang="cd2">
                  <a:pos x="l" y="vc"/>
                </a:cxn>
              </a:cxnLst>
              <a:rect l="f29" t="f32" r="f30" b="f31"/>
              <a:pathLst>
                <a:path w="2156443" h="1293866">
                  <a:moveTo>
                    <a:pt x="f2" y="f5"/>
                  </a:moveTo>
                  <a:cubicBezTo>
                    <a:pt x="f2" y="f6"/>
                    <a:pt x="f6" y="f2"/>
                    <a:pt x="f5" y="f2"/>
                  </a:cubicBezTo>
                  <a:lnTo>
                    <a:pt x="f7" y="f2"/>
                  </a:lnTo>
                  <a:cubicBezTo>
                    <a:pt x="f8" y="f2"/>
                    <a:pt x="f3" y="f6"/>
                    <a:pt x="f3" y="f5"/>
                  </a:cubicBezTo>
                  <a:cubicBezTo>
                    <a:pt x="f3" y="f9"/>
                    <a:pt x="f10" y="f11"/>
                    <a:pt x="f10" y="f12"/>
                  </a:cubicBezTo>
                  <a:cubicBezTo>
                    <a:pt x="f10" y="f13"/>
                    <a:pt x="f14" y="f4"/>
                    <a:pt x="f15" y="f4"/>
                  </a:cubicBezTo>
                  <a:lnTo>
                    <a:pt x="f5" y="f16"/>
                  </a:lnTo>
                  <a:cubicBezTo>
                    <a:pt x="f6" y="f16"/>
                    <a:pt x="f2" y="f17"/>
                    <a:pt x="f2" y="f18"/>
                  </a:cubicBezTo>
                  <a:lnTo>
                    <a:pt x="f2" y="f5"/>
                  </a:lnTo>
                  <a:close/>
                </a:path>
              </a:pathLst>
            </a:custGeom>
            <a:solidFill>
              <a:srgbClr val="4F81BD"/>
            </a:solidFill>
            <a:ln w="25548" cap="flat">
              <a:solidFill>
                <a:srgbClr val="FFFFFF"/>
              </a:solidFill>
              <a:prstDash val="solid"/>
              <a:miter/>
            </a:ln>
          </p:spPr>
          <p:txBody>
            <a:bodyPr vert="horz" wrap="square" lIns="121679" tIns="121679" rIns="121679" bIns="121679" anchor="ctr" anchorCtr="1" compatLnSpc="1">
              <a:normAutofit/>
            </a:bodyPr>
            <a:lstStyle/>
            <a:p>
              <a:pPr marL="0" marR="0" lvl="0" indent="0" algn="ctr" defTabSz="914400" rtl="0" fontAlgn="auto" hangingPunct="1">
                <a:lnSpc>
                  <a:spcPct val="9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fr-FR" sz="2200" b="0" i="0" u="none" strike="noStrike" kern="0" cap="none" spc="0" baseline="0">
                  <a:solidFill>
                    <a:srgbClr val="FFFFFF"/>
                  </a:solidFill>
                  <a:uFillTx/>
                  <a:latin typeface="Calibri"/>
                  <a:ea typeface="Calibri"/>
                  <a:cs typeface="Calibri"/>
                </a:rPr>
                <a:t>Evaluation différée (rattrapage)</a:t>
              </a:r>
              <a:endParaRPr lang="fr-FR" sz="2200" b="0" i="0" u="none" strike="noStrike" kern="0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</a:endParaRPr>
            </a:p>
            <a:p>
              <a:pPr marL="0" marR="0" lvl="0" indent="0" algn="ctr" defTabSz="914400" rtl="0" fontAlgn="auto" hangingPunct="1">
                <a:lnSpc>
                  <a:spcPct val="90000"/>
                </a:lnSpc>
                <a:spcBef>
                  <a:spcPts val="900"/>
                </a:spcBef>
                <a:spcAft>
                  <a:spcPts val="0"/>
                </a:spcAft>
                <a:buNone/>
                <a:tabLst/>
                <a:defRPr sz="1800" b="0" i="0" u="none" strike="noStrike" kern="0" cap="none" spc="0" baseline="0">
                  <a:solidFill>
                    <a:srgbClr val="000000"/>
                  </a:solidFill>
                  <a:uFillTx/>
                </a:defRPr>
              </a:pPr>
              <a:r>
                <a:rPr lang="fr-FR" sz="2200" b="0" i="0" u="none" strike="noStrike" kern="0" cap="none" spc="0" baseline="0">
                  <a:solidFill>
                    <a:srgbClr val="FFFFFF"/>
                  </a:solidFill>
                  <a:uFillTx/>
                  <a:latin typeface="Calibri"/>
                  <a:ea typeface="Calibri"/>
                  <a:cs typeface="Calibri"/>
                </a:rPr>
                <a:t>Fin mai</a:t>
              </a:r>
              <a:endParaRPr lang="fr-FR" sz="2200" b="0" i="0" u="none" strike="noStrike" kern="0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</a:endParaRPr>
            </a:p>
          </p:txBody>
        </p:sp>
      </p:grpSp>
      <p:sp>
        <p:nvSpPr>
          <p:cNvPr id="15" name="Google Shape;449;p13">
            <a:extLst>
              <a:ext uri="{FF2B5EF4-FFF2-40B4-BE49-F238E27FC236}">
                <a16:creationId xmlns:a16="http://schemas.microsoft.com/office/drawing/2014/main" id="{E31AEC8F-3201-E792-8C00-EA90F1C6443F}"/>
              </a:ext>
            </a:extLst>
          </p:cNvPr>
          <p:cNvSpPr txBox="1"/>
          <p:nvPr/>
        </p:nvSpPr>
        <p:spPr>
          <a:xfrm>
            <a:off x="539642" y="5685839"/>
            <a:ext cx="7344716" cy="769321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21" tIns="45701" rIns="91421" bIns="45701" anchor="t" anchorCtr="0" compatLnSpc="1">
            <a:norm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4400" b="0" i="0" u="none" strike="noStrike" kern="0" cap="none" spc="0" baseline="0">
                <a:solidFill>
                  <a:srgbClr val="FF0000"/>
                </a:solidFill>
                <a:uFillTx/>
                <a:latin typeface="Calibri"/>
                <a:ea typeface="Calibri"/>
                <a:cs typeface="Calibri"/>
              </a:rPr>
              <a:t>PAS de CM = 0 / 20 à l’épreuve</a:t>
            </a:r>
            <a:endParaRPr lang="fr-FR" sz="4400" b="0" i="0" u="none" strike="noStrike" kern="0" cap="none" spc="0" baseline="0">
              <a:solidFill>
                <a:srgbClr val="000000"/>
              </a:solidFill>
              <a:uFillTx/>
              <a:latin typeface="Arial"/>
              <a:ea typeface="Arial"/>
              <a:cs typeface="Arial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14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454;p14">
            <a:extLst>
              <a:ext uri="{FF2B5EF4-FFF2-40B4-BE49-F238E27FC236}">
                <a16:creationId xmlns:a16="http://schemas.microsoft.com/office/drawing/2014/main" id="{A3696378-4C2C-D9DC-B010-6E4E73CA062D}"/>
              </a:ext>
            </a:extLst>
          </p:cNvPr>
          <p:cNvSpPr txBox="1"/>
          <p:nvPr/>
        </p:nvSpPr>
        <p:spPr>
          <a:xfrm>
            <a:off x="193322" y="131755"/>
            <a:ext cx="8353080" cy="48059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21" tIns="45701" rIns="91421" bIns="45701" anchor="b" anchorCtr="1" compatLnSpc="1">
            <a:normAutofit/>
          </a:bodyPr>
          <a:lstStyle/>
          <a:p>
            <a:pPr marL="0" marR="0" lvl="0" indent="0" algn="ctr" defTabSz="914400" rtl="0" fontAlgn="auto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3000" b="1" i="0" u="none" strike="noStrike" kern="0" cap="small" spc="0" baseline="0">
                <a:solidFill>
                  <a:srgbClr val="0070C0"/>
                </a:solidFill>
                <a:uFillTx/>
                <a:latin typeface="Cambria"/>
                <a:ea typeface="Cambria"/>
                <a:cs typeface="Cambria"/>
              </a:rPr>
              <a:t>5 - Cas d’Aptitude Partielle: épreuve adaptée</a:t>
            </a:r>
            <a:endParaRPr lang="fr-FR" sz="3000" b="0" i="0" u="none" strike="noStrike" kern="0" cap="none" spc="0" baseline="0">
              <a:solidFill>
                <a:srgbClr val="000000"/>
              </a:solidFill>
              <a:uFillTx/>
              <a:latin typeface="Arial"/>
              <a:ea typeface="Arial"/>
              <a:cs typeface="Arial"/>
            </a:endParaRPr>
          </a:p>
        </p:txBody>
      </p:sp>
      <p:sp>
        <p:nvSpPr>
          <p:cNvPr id="3" name="Google Shape;455;p14">
            <a:extLst>
              <a:ext uri="{FF2B5EF4-FFF2-40B4-BE49-F238E27FC236}">
                <a16:creationId xmlns:a16="http://schemas.microsoft.com/office/drawing/2014/main" id="{4E8849EB-B170-1C00-CF32-540D39C6A562}"/>
              </a:ext>
            </a:extLst>
          </p:cNvPr>
          <p:cNvSpPr txBox="1"/>
          <p:nvPr/>
        </p:nvSpPr>
        <p:spPr>
          <a:xfrm>
            <a:off x="251642" y="692639"/>
            <a:ext cx="8497080" cy="604871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21" tIns="45701" rIns="91421" bIns="45701" anchor="t" anchorCtr="0" compatLnSpc="1">
            <a:normAutofit/>
          </a:bodyPr>
          <a:lstStyle/>
          <a:p>
            <a:pPr marL="274320" marR="0" lvl="0" indent="-27432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F6F74"/>
              </a:buClr>
              <a:buSzPts val="1680"/>
              <a:buFont typeface="Noto Sans Symbols"/>
              <a:buChar char="⮚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2200" b="0" i="0" u="sng" strike="noStrike" kern="0" cap="none" spc="0" baseline="0">
                <a:solidFill>
                  <a:srgbClr val="000000"/>
                </a:solidFill>
                <a:uFillTx/>
                <a:latin typeface="Cambria"/>
                <a:ea typeface="Cambria"/>
                <a:cs typeface="Cambria"/>
              </a:rPr>
              <a:t>Objectif</a:t>
            </a:r>
            <a:r>
              <a:rPr lang="fr-FR" sz="2200" b="0" i="0" u="none" strike="noStrike" kern="0" cap="none" spc="0" baseline="0">
                <a:solidFill>
                  <a:srgbClr val="000000"/>
                </a:solidFill>
                <a:uFillTx/>
                <a:latin typeface="Cambria"/>
                <a:ea typeface="Cambria"/>
                <a:cs typeface="Cambria"/>
              </a:rPr>
              <a:t> : Permettre à tous les élèves de pratiquer même en cas de besoins éducatifs particuliers</a:t>
            </a:r>
            <a:endParaRPr lang="fr-FR" sz="2200" b="0" i="0" u="none" strike="noStrike" kern="0" cap="none" spc="0" baseline="0">
              <a:solidFill>
                <a:srgbClr val="000000"/>
              </a:solidFill>
              <a:uFillTx/>
              <a:latin typeface="Arial"/>
              <a:ea typeface="Arial"/>
              <a:cs typeface="Arial"/>
            </a:endParaRPr>
          </a:p>
          <a:p>
            <a:pPr marL="274320" marR="0" lvl="0" indent="-27432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F6F74"/>
              </a:buClr>
              <a:buSzPts val="1680"/>
              <a:buFont typeface="Noto Sans Symbols"/>
              <a:buChar char="⮚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2200" b="0" i="0" u="none" strike="noStrike" kern="0" cap="none" spc="0" baseline="0">
                <a:solidFill>
                  <a:srgbClr val="000000"/>
                </a:solidFill>
                <a:uFillTx/>
                <a:latin typeface="Cambria"/>
                <a:ea typeface="Cambria"/>
                <a:cs typeface="Cambria"/>
              </a:rPr>
              <a:t>Fournir un « certificat médical d’APTITUDE à la pratique de l’EPS  »</a:t>
            </a:r>
            <a:endParaRPr lang="fr-FR" sz="2200" b="0" i="0" u="none" strike="noStrike" kern="0" cap="none" spc="0" baseline="0">
              <a:solidFill>
                <a:srgbClr val="000000"/>
              </a:solidFill>
              <a:uFillTx/>
              <a:latin typeface="Arial"/>
              <a:ea typeface="Arial"/>
              <a:cs typeface="Arial"/>
            </a:endParaRP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2200" b="0" i="0" u="none" strike="noStrike" kern="0" cap="none" spc="0" baseline="0">
                <a:solidFill>
                  <a:srgbClr val="000000"/>
                </a:solidFill>
                <a:uFillTx/>
                <a:latin typeface="Cambria"/>
                <a:ea typeface="Cambria"/>
                <a:cs typeface="Cambria"/>
              </a:rPr>
              <a:t>L’équipe EPS peut, lorsque cela semble possible,</a:t>
            </a:r>
            <a:endParaRPr lang="fr-FR" sz="2200" b="0" i="0" u="none" strike="noStrike" kern="0" cap="none" spc="0" baseline="0">
              <a:solidFill>
                <a:srgbClr val="000000"/>
              </a:solidFill>
              <a:uFillTx/>
              <a:latin typeface="Arial"/>
              <a:ea typeface="Arial"/>
              <a:cs typeface="Arial"/>
            </a:endParaRP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2200" b="0" i="0" u="none" strike="noStrike" kern="0" cap="none" spc="0" baseline="0">
                <a:solidFill>
                  <a:srgbClr val="000000"/>
                </a:solidFill>
                <a:uFillTx/>
                <a:latin typeface="Cambria"/>
                <a:ea typeface="Cambria"/>
                <a:cs typeface="Cambria"/>
              </a:rPr>
              <a:t>inclure tous les élèves dans un ensemble certificatif  proposé en adaptant la pratique grâce à différents leviers à sa </a:t>
            </a:r>
            <a:endParaRPr lang="fr-FR" sz="2200" b="0" i="0" u="none" strike="noStrike" kern="0" cap="none" spc="0" baseline="0">
              <a:solidFill>
                <a:srgbClr val="000000"/>
              </a:solidFill>
              <a:uFillTx/>
              <a:latin typeface="Arial"/>
              <a:ea typeface="Arial"/>
              <a:cs typeface="Arial"/>
            </a:endParaRP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2200" b="0" i="0" u="none" strike="noStrike" kern="0" cap="none" spc="0" baseline="0">
                <a:solidFill>
                  <a:srgbClr val="000000"/>
                </a:solidFill>
                <a:uFillTx/>
                <a:latin typeface="Cambria"/>
                <a:ea typeface="Cambria"/>
                <a:cs typeface="Cambria"/>
              </a:rPr>
              <a:t>disposition :</a:t>
            </a:r>
            <a:endParaRPr lang="fr-FR" sz="2200" b="0" i="0" u="none" strike="noStrike" kern="0" cap="none" spc="0" baseline="0">
              <a:solidFill>
                <a:srgbClr val="000000"/>
              </a:solidFill>
              <a:uFillTx/>
              <a:latin typeface="Arial"/>
              <a:ea typeface="Arial"/>
              <a:cs typeface="Arial"/>
            </a:endParaRPr>
          </a:p>
          <a:p>
            <a:pPr marL="640080" marR="0" lvl="1" indent="-27432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F6F74"/>
              </a:buClr>
              <a:buSzPts val="1600"/>
              <a:buFont typeface="Arial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900" b="0" i="0" u="none" strike="noStrike" kern="0" cap="none" spc="0" baseline="0">
                <a:solidFill>
                  <a:srgbClr val="000000"/>
                </a:solidFill>
                <a:uFillTx/>
                <a:latin typeface="Cambria"/>
                <a:ea typeface="Cambria"/>
                <a:cs typeface="Cambria"/>
              </a:rPr>
              <a:t>L’adaptation des modalités de l’épreuve</a:t>
            </a:r>
            <a:endParaRPr lang="fr-FR" sz="1900" b="0" i="0" u="none" strike="noStrike" kern="0" cap="none" spc="0" baseline="0">
              <a:solidFill>
                <a:srgbClr val="000000"/>
              </a:solidFill>
              <a:uFillTx/>
              <a:latin typeface="Arial"/>
              <a:ea typeface="Arial"/>
              <a:cs typeface="Arial"/>
            </a:endParaRPr>
          </a:p>
          <a:p>
            <a:pPr marL="640080" marR="0" lvl="1" indent="-27432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F6F74"/>
              </a:buClr>
              <a:buSzPts val="1600"/>
              <a:buFont typeface="Arial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900" b="0" i="0" u="none" strike="noStrike" kern="0" cap="none" spc="0" baseline="0">
                <a:solidFill>
                  <a:srgbClr val="000000"/>
                </a:solidFill>
                <a:uFillTx/>
                <a:latin typeface="Cambria"/>
                <a:ea typeface="Cambria"/>
                <a:cs typeface="Cambria"/>
              </a:rPr>
              <a:t>Des barèmes adaptés</a:t>
            </a:r>
            <a:endParaRPr lang="fr-FR" sz="1900" b="0" i="0" u="none" strike="noStrike" kern="0" cap="none" spc="0" baseline="0">
              <a:solidFill>
                <a:srgbClr val="000000"/>
              </a:solidFill>
              <a:uFillTx/>
              <a:latin typeface="Arial"/>
              <a:ea typeface="Arial"/>
              <a:cs typeface="Arial"/>
            </a:endParaRPr>
          </a:p>
          <a:p>
            <a:pPr marL="640080" marR="0" lvl="1" indent="-27432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F6F74"/>
              </a:buClr>
              <a:buSzPts val="1600"/>
              <a:buFont typeface="Arial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900" b="0" i="0" u="none" strike="noStrike" kern="0" cap="none" spc="0" baseline="0">
                <a:solidFill>
                  <a:srgbClr val="000000"/>
                </a:solidFill>
                <a:uFillTx/>
                <a:latin typeface="Cambria"/>
                <a:ea typeface="Cambria"/>
                <a:cs typeface="Cambria"/>
              </a:rPr>
              <a:t>L’environnement</a:t>
            </a:r>
            <a:endParaRPr lang="fr-FR" sz="1900" b="0" i="0" u="none" strike="noStrike" kern="0" cap="none" spc="0" baseline="0">
              <a:solidFill>
                <a:srgbClr val="000000"/>
              </a:solidFill>
              <a:uFillTx/>
              <a:latin typeface="Arial"/>
              <a:ea typeface="Arial"/>
              <a:cs typeface="Arial"/>
            </a:endParaRPr>
          </a:p>
          <a:p>
            <a:pPr marL="640080" marR="0" lvl="1" indent="-27432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F6F74"/>
              </a:buClr>
              <a:buSzPts val="1600"/>
              <a:buFont typeface="Arial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900" b="0" i="0" u="none" strike="noStrike" kern="0" cap="none" spc="0" baseline="0">
                <a:solidFill>
                  <a:srgbClr val="000000"/>
                </a:solidFill>
                <a:uFillTx/>
                <a:latin typeface="Cambria"/>
                <a:ea typeface="Cambria"/>
                <a:cs typeface="Cambria"/>
              </a:rPr>
              <a:t>L’ajout de matériel compensateur, etc</a:t>
            </a:r>
            <a:endParaRPr lang="fr-FR" sz="1900" b="0" i="0" u="none" strike="noStrike" kern="0" cap="none" spc="0" baseline="0">
              <a:solidFill>
                <a:srgbClr val="000000"/>
              </a:solidFill>
              <a:uFillTx/>
              <a:latin typeface="Arial"/>
              <a:ea typeface="Arial"/>
              <a:cs typeface="Arial"/>
            </a:endParaRPr>
          </a:p>
          <a:p>
            <a:pPr marL="274320" marR="0" lvl="0" indent="-27432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F6F74"/>
              </a:buClr>
              <a:buSzPts val="1680"/>
              <a:buFont typeface="Noto Sans Symbols"/>
              <a:buChar char="⮚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2200" b="0" i="0" u="none" strike="noStrike" kern="0" cap="none" spc="0" baseline="0">
                <a:solidFill>
                  <a:srgbClr val="000000"/>
                </a:solidFill>
                <a:uFillTx/>
                <a:latin typeface="Cambria"/>
                <a:ea typeface="Cambria"/>
                <a:cs typeface="Cambria"/>
              </a:rPr>
              <a:t>En concertation avec l’élève, en s’appuyant sur le certificat médical,  l’enseignant propose une épreuve vraiment adaptée à l’élève que le médecin valide. Le « certificat médical d’APTITUDE à la pratique de l’EPS  » est rempli en concertation: médecin, enseignant et élève</a:t>
            </a:r>
          </a:p>
          <a:p>
            <a:pPr marL="274320" marR="0" lvl="0" indent="-27432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F6F74"/>
              </a:buClr>
              <a:buSzPts val="1680"/>
              <a:buFont typeface="Noto Sans Symbols"/>
              <a:buChar char="⮚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2200" b="0" i="0" u="none" strike="noStrike" kern="0" cap="none" spc="0" baseline="0">
                <a:solidFill>
                  <a:srgbClr val="000000"/>
                </a:solidFill>
                <a:uFillTx/>
                <a:latin typeface="Arial"/>
                <a:ea typeface="Arial"/>
                <a:cs typeface="Arial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https://pedagogie.ac-toulouse.fr/education-physique-et-sportive/le-certificat-medical-ebep</a:t>
            </a:r>
            <a:endParaRPr lang="fr-FR" sz="2200" b="0" i="0" u="none" strike="noStrike" kern="0" cap="none" spc="0" baseline="0">
              <a:solidFill>
                <a:srgbClr val="000000"/>
              </a:solidFill>
              <a:uFillTx/>
              <a:latin typeface="Arial"/>
              <a:ea typeface="Arial"/>
              <a:cs typeface="Arial"/>
            </a:endParaRPr>
          </a:p>
          <a:p>
            <a:pPr marL="274320" marR="0" lvl="0" indent="-27432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F6F74"/>
              </a:buClr>
              <a:buSzPts val="1680"/>
              <a:buFont typeface="Noto Sans Symbols"/>
              <a:buChar char="⮚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2200" b="0" i="0" u="none" strike="noStrike" kern="0" cap="none" spc="0" baseline="0">
              <a:solidFill>
                <a:srgbClr val="000000"/>
              </a:solidFill>
              <a:uFillTx/>
              <a:latin typeface="Arial"/>
              <a:ea typeface="Arial"/>
              <a:cs typeface="Arial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15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03045094-0453-204D-94A1-71D6140112E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9663" y="0"/>
            <a:ext cx="5024673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16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467;p16">
            <a:extLst>
              <a:ext uri="{FF2B5EF4-FFF2-40B4-BE49-F238E27FC236}">
                <a16:creationId xmlns:a16="http://schemas.microsoft.com/office/drawing/2014/main" id="{C179680B-0783-5A2A-A4DA-07B7BC80C2BB}"/>
              </a:ext>
            </a:extLst>
          </p:cNvPr>
          <p:cNvSpPr txBox="1"/>
          <p:nvPr/>
        </p:nvSpPr>
        <p:spPr>
          <a:xfrm>
            <a:off x="475917" y="116640"/>
            <a:ext cx="7467484" cy="581037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21" tIns="45701" rIns="91421" bIns="45701" anchor="b" anchorCtr="1" compatLnSpc="1">
            <a:norm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3200" b="1" i="0" u="none" strike="noStrike" kern="0" cap="small" spc="0" baseline="0">
                <a:solidFill>
                  <a:srgbClr val="0070C0"/>
                </a:solidFill>
                <a:uFillTx/>
                <a:latin typeface="Cambria"/>
                <a:ea typeface="Cambria"/>
                <a:cs typeface="Cambria"/>
              </a:rPr>
              <a:t>7 - CAS des Sportifs de Haut Niveau</a:t>
            </a:r>
            <a:endParaRPr lang="fr-FR" sz="3200" b="0" i="0" u="none" strike="noStrike" kern="0" cap="none" spc="0" baseline="0">
              <a:solidFill>
                <a:srgbClr val="000000"/>
              </a:solidFill>
              <a:uFillTx/>
              <a:latin typeface="Arial"/>
              <a:ea typeface="Arial"/>
              <a:cs typeface="Arial"/>
            </a:endParaRPr>
          </a:p>
        </p:txBody>
      </p:sp>
      <p:sp>
        <p:nvSpPr>
          <p:cNvPr id="3" name="Google Shape;468;p16">
            <a:extLst>
              <a:ext uri="{FF2B5EF4-FFF2-40B4-BE49-F238E27FC236}">
                <a16:creationId xmlns:a16="http://schemas.microsoft.com/office/drawing/2014/main" id="{0A7CA37F-7228-34DF-CA0C-0D41E921554F}"/>
              </a:ext>
            </a:extLst>
          </p:cNvPr>
          <p:cNvSpPr txBox="1"/>
          <p:nvPr/>
        </p:nvSpPr>
        <p:spPr>
          <a:xfrm>
            <a:off x="234360" y="764639"/>
            <a:ext cx="7920715" cy="7161123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21" tIns="45701" rIns="91421" bIns="45701" anchor="t" anchorCtr="0" compatLnSpc="1">
            <a:normAutofit/>
          </a:bodyPr>
          <a:lstStyle/>
          <a:p>
            <a:pPr marL="285841" marR="0" lvl="0" indent="-285841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Noto Sans Symbols"/>
              <a:buChar char="⮚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2200" b="1" i="0" u="none" strike="noStrike" kern="0" cap="none" spc="0" baseline="0">
                <a:solidFill>
                  <a:srgbClr val="000000"/>
                </a:solidFill>
                <a:uFillTx/>
                <a:latin typeface="Calibri"/>
                <a:ea typeface="Calibri"/>
                <a:cs typeface="Calibri"/>
              </a:rPr>
              <a:t>Quels candidats?</a:t>
            </a:r>
            <a:endParaRPr lang="fr-FR" sz="2200" b="0" i="0" u="none" strike="noStrike" kern="0" cap="none" spc="0" baseline="0">
              <a:solidFill>
                <a:srgbClr val="000000"/>
              </a:solidFill>
              <a:uFillTx/>
              <a:latin typeface="Arial"/>
              <a:ea typeface="Arial"/>
              <a:cs typeface="Arial"/>
            </a:endParaRPr>
          </a:p>
          <a:p>
            <a:pPr marL="743041" marR="0" lvl="1" indent="-285841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2200" b="0" i="0" u="none" strike="noStrike" kern="0" cap="none" spc="0" baseline="0">
                <a:solidFill>
                  <a:srgbClr val="000000"/>
                </a:solidFill>
                <a:uFillTx/>
                <a:latin typeface="Calibri"/>
                <a:ea typeface="Calibri"/>
                <a:cs typeface="Calibri"/>
              </a:rPr>
              <a:t>Inscrits sur les listes arrêtées par le ministère chargé des sports</a:t>
            </a:r>
            <a:endParaRPr lang="fr-FR" sz="2200" b="0" i="0" u="none" strike="noStrike" kern="0" cap="none" spc="0" baseline="0">
              <a:solidFill>
                <a:srgbClr val="000000"/>
              </a:solidFill>
              <a:uFillTx/>
              <a:latin typeface="Arial"/>
              <a:ea typeface="Arial"/>
              <a:cs typeface="Arial"/>
            </a:endParaRPr>
          </a:p>
          <a:p>
            <a:pPr marL="743041" marR="0" lvl="1" indent="-285841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2200" b="0" i="0" u="none" strike="noStrike" kern="0" cap="none" spc="0" baseline="0">
                <a:solidFill>
                  <a:srgbClr val="000000"/>
                </a:solidFill>
                <a:uFillTx/>
                <a:latin typeface="Calibri"/>
                <a:ea typeface="Calibri"/>
                <a:cs typeface="Calibri"/>
              </a:rPr>
              <a:t>Espoirs ou collectifs nationaux</a:t>
            </a:r>
            <a:endParaRPr lang="fr-FR" sz="2200" b="0" i="0" u="none" strike="noStrike" kern="0" cap="none" spc="0" baseline="0">
              <a:solidFill>
                <a:srgbClr val="000000"/>
              </a:solidFill>
              <a:uFillTx/>
              <a:latin typeface="Arial"/>
              <a:ea typeface="Arial"/>
              <a:cs typeface="Arial"/>
            </a:endParaRPr>
          </a:p>
          <a:p>
            <a:pPr marL="743041" marR="0" lvl="1" indent="-285841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2200" b="0" i="0" u="none" strike="noStrike" kern="0" cap="none" spc="0" baseline="0">
                <a:solidFill>
                  <a:srgbClr val="000000"/>
                </a:solidFill>
                <a:uFillTx/>
                <a:latin typeface="Calibri"/>
                <a:ea typeface="Calibri"/>
                <a:cs typeface="Calibri"/>
              </a:rPr>
              <a:t>Candidats des centres de formation des clubs professionnels</a:t>
            </a:r>
            <a:endParaRPr lang="fr-FR" sz="2200" b="0" i="0" u="none" strike="noStrike" kern="0" cap="none" spc="0" baseline="0">
              <a:solidFill>
                <a:srgbClr val="000000"/>
              </a:solidFill>
              <a:uFillTx/>
              <a:latin typeface="Arial"/>
              <a:ea typeface="Arial"/>
              <a:cs typeface="Arial"/>
            </a:endParaRPr>
          </a:p>
          <a:p>
            <a:pPr marL="285841" marR="0" lvl="1" indent="-285841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Noto Sans Symbols"/>
              <a:buChar char="⮚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2200" b="1" i="0" u="none" strike="noStrike" kern="0" cap="none" spc="0" baseline="0">
                <a:solidFill>
                  <a:srgbClr val="000000"/>
                </a:solidFill>
                <a:uFillTx/>
                <a:latin typeface="Calibri"/>
                <a:ea typeface="Calibri"/>
                <a:cs typeface="Calibri"/>
              </a:rPr>
              <a:t>Attestation</a:t>
            </a:r>
            <a:r>
              <a:rPr lang="fr-FR" sz="2200" b="0" i="0" u="none" strike="noStrike" kern="0" cap="none" spc="0" baseline="0">
                <a:solidFill>
                  <a:srgbClr val="000000"/>
                </a:solidFill>
                <a:uFillTx/>
                <a:latin typeface="Calibri"/>
                <a:ea typeface="Calibri"/>
                <a:cs typeface="Calibri"/>
              </a:rPr>
              <a:t> à joindre au formulaire d’inscription au bac</a:t>
            </a:r>
            <a:endParaRPr lang="fr-FR" sz="2200" b="0" i="0" u="none" strike="noStrike" kern="0" cap="none" spc="0" baseline="0">
              <a:solidFill>
                <a:srgbClr val="000000"/>
              </a:solidFill>
              <a:uFillTx/>
              <a:latin typeface="Arial"/>
              <a:ea typeface="Arial"/>
              <a:cs typeface="Arial"/>
            </a:endParaRPr>
          </a:p>
          <a:p>
            <a:pPr marL="179999" marR="0" lvl="1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2200" b="0" i="0" u="none" strike="noStrike" kern="0" cap="none" spc="0" baseline="0">
                <a:solidFill>
                  <a:srgbClr val="000000"/>
                </a:solidFill>
                <a:uFillTx/>
                <a:latin typeface="Calibri"/>
                <a:ea typeface="Calibri"/>
                <a:cs typeface="Calibri"/>
              </a:rPr>
              <a:t>Période de référence prise en compte pour ce statut de SHN = de l’entrée en classe de lycée jusqu’au 31 décembre de l’année de sa classe de terminale</a:t>
            </a:r>
            <a:endParaRPr lang="fr-FR" sz="2200" b="0" i="0" u="none" strike="noStrike" kern="0" cap="none" spc="0" baseline="0">
              <a:solidFill>
                <a:srgbClr val="000000"/>
              </a:solidFill>
              <a:uFillTx/>
              <a:latin typeface="Arial"/>
              <a:ea typeface="Arial"/>
              <a:cs typeface="Arial"/>
            </a:endParaRPr>
          </a:p>
          <a:p>
            <a:pPr marL="285841" marR="0" lvl="1" indent="-285841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Noto Sans Symbols"/>
              <a:buChar char="⮚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2200" b="0" i="0" u="none" strike="noStrike" kern="0" cap="none" spc="0" baseline="0">
                <a:solidFill>
                  <a:srgbClr val="000000"/>
                </a:solidFill>
                <a:uFillTx/>
                <a:latin typeface="Calibri"/>
                <a:ea typeface="Calibri"/>
                <a:cs typeface="Calibri"/>
              </a:rPr>
              <a:t>Choisir un ensemble certificatif dans lequel </a:t>
            </a:r>
            <a:r>
              <a:rPr lang="fr-FR" sz="2200" b="0" i="0" u="none" strike="noStrike" kern="0" cap="none" spc="0" baseline="0">
                <a:solidFill>
                  <a:srgbClr val="FF0000"/>
                </a:solidFill>
                <a:uFillTx/>
                <a:latin typeface="Calibri"/>
                <a:ea typeface="Calibri"/>
                <a:cs typeface="Calibri"/>
              </a:rPr>
              <a:t>une activité sur les trois proposées relève du Champ d’Apprentissage de sa spécialité sportive</a:t>
            </a:r>
            <a:endParaRPr lang="fr-FR" sz="2200" b="0" i="0" u="none" strike="noStrike" kern="0" cap="none" spc="0" baseline="0">
              <a:solidFill>
                <a:srgbClr val="000000"/>
              </a:solidFill>
              <a:uFillTx/>
              <a:latin typeface="Arial"/>
              <a:ea typeface="Arial"/>
              <a:cs typeface="Arial"/>
            </a:endParaRPr>
          </a:p>
          <a:p>
            <a:pPr marL="743041" marR="0" lvl="2" indent="-285841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800" b="0" i="0" u="none" strike="noStrike" kern="0" cap="none" spc="0" baseline="0">
                <a:solidFill>
                  <a:srgbClr val="000000"/>
                </a:solidFill>
                <a:uFillTx/>
                <a:latin typeface="Calibri"/>
                <a:ea typeface="Calibri"/>
                <a:cs typeface="Calibri"/>
              </a:rPr>
              <a:t>Exemple: judo = CA4                      prendre un EC avec badminton ou volley</a:t>
            </a:r>
            <a:endParaRPr lang="fr-FR" sz="1800" b="0" i="0" u="none" strike="noStrike" kern="0" cap="none" spc="0" baseline="0">
              <a:solidFill>
                <a:srgbClr val="000000"/>
              </a:solidFill>
              <a:uFillTx/>
              <a:latin typeface="Arial"/>
              <a:ea typeface="Arial"/>
              <a:cs typeface="Arial"/>
            </a:endParaRPr>
          </a:p>
          <a:p>
            <a:pPr marL="743041" marR="0" lvl="2" indent="-285841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800" b="0" i="0" u="none" strike="noStrike" kern="0" cap="none" spc="0" baseline="0">
                <a:solidFill>
                  <a:srgbClr val="000000"/>
                </a:solidFill>
                <a:uFillTx/>
                <a:latin typeface="Calibri"/>
                <a:ea typeface="Calibri"/>
                <a:cs typeface="Calibri"/>
              </a:rPr>
              <a:t>Exemple: aérobic = CA3                    prendre un EC avec danse</a:t>
            </a:r>
            <a:endParaRPr lang="fr-FR" sz="1800" b="0" i="0" u="none" strike="noStrike" kern="0" cap="none" spc="0" baseline="0">
              <a:solidFill>
                <a:srgbClr val="000000"/>
              </a:solidFill>
              <a:uFillTx/>
              <a:latin typeface="Arial"/>
              <a:ea typeface="Arial"/>
              <a:cs typeface="Arial"/>
            </a:endParaRPr>
          </a:p>
          <a:p>
            <a:pPr marL="743041" marR="0" lvl="2" indent="-285841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800" b="0" i="0" u="none" strike="noStrike" kern="0" cap="none" spc="0" baseline="0">
                <a:solidFill>
                  <a:srgbClr val="000000"/>
                </a:solidFill>
                <a:uFillTx/>
                <a:latin typeface="Calibri"/>
                <a:ea typeface="Calibri"/>
                <a:cs typeface="Calibri"/>
              </a:rPr>
              <a:t>Exemple: canoë-kayak = CA2                   prendre un EC avec sauvetage (CA2)</a:t>
            </a:r>
            <a:endParaRPr lang="fr-FR" sz="1800" b="0" i="0" u="none" strike="noStrike" kern="0" cap="none" spc="0" baseline="0">
              <a:solidFill>
                <a:srgbClr val="000000"/>
              </a:solidFill>
              <a:uFillTx/>
              <a:latin typeface="Arial"/>
              <a:ea typeface="Arial"/>
              <a:cs typeface="Arial"/>
            </a:endParaRPr>
          </a:p>
          <a:p>
            <a:pPr marL="285841" marR="0" lvl="1" indent="-285841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Noto Sans Symbols"/>
              <a:buChar char="⮚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2200" b="0" i="0" u="none" strike="noStrike" kern="0" cap="none" spc="0" baseline="0">
                <a:solidFill>
                  <a:srgbClr val="000000"/>
                </a:solidFill>
                <a:uFillTx/>
                <a:latin typeface="Calibri"/>
                <a:ea typeface="Calibri"/>
                <a:cs typeface="Calibri"/>
              </a:rPr>
              <a:t> Dans cette activité, liée à ce CA, l’élève obtiendra la note de </a:t>
            </a:r>
            <a:r>
              <a:rPr lang="fr-FR" sz="2200" b="0" i="0" u="none" strike="noStrike" kern="0" cap="none" spc="0" baseline="0">
                <a:solidFill>
                  <a:srgbClr val="FF0000"/>
                </a:solidFill>
                <a:uFillTx/>
                <a:latin typeface="Calibri"/>
                <a:ea typeface="Calibri"/>
                <a:cs typeface="Calibri"/>
              </a:rPr>
              <a:t>20/20</a:t>
            </a:r>
            <a:endParaRPr lang="fr-FR" sz="2200" b="0" i="0" u="none" strike="noStrike" kern="0" cap="none" spc="0" baseline="0">
              <a:solidFill>
                <a:srgbClr val="000000"/>
              </a:solidFill>
              <a:uFillTx/>
              <a:latin typeface="Arial"/>
              <a:ea typeface="Arial"/>
              <a:cs typeface="Arial"/>
            </a:endParaRPr>
          </a:p>
          <a:p>
            <a:pPr marL="285841" marR="0" lvl="1" indent="-285841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Noto Sans Symbols"/>
              <a:buChar char="⮚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2200" b="0" i="0" u="none" strike="noStrike" kern="0" cap="none" spc="0" baseline="0">
                <a:solidFill>
                  <a:srgbClr val="000000"/>
                </a:solidFill>
                <a:uFillTx/>
                <a:latin typeface="Calibri"/>
                <a:ea typeface="Calibri"/>
                <a:cs typeface="Calibri"/>
              </a:rPr>
              <a:t>Note de CCF = moyenne note spécialité (20) et notes des 2 CCF</a:t>
            </a:r>
            <a:endParaRPr lang="fr-FR" sz="2200" b="0" i="0" u="none" strike="noStrike" kern="0" cap="none" spc="0" baseline="0">
              <a:solidFill>
                <a:srgbClr val="000000"/>
              </a:solidFill>
              <a:uFillTx/>
              <a:latin typeface="Arial"/>
              <a:ea typeface="Arial"/>
              <a:cs typeface="Arial"/>
            </a:endParaRPr>
          </a:p>
          <a:p>
            <a:pPr marL="285841" marR="0" lvl="1" indent="-285841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Noto Sans Symbols"/>
              <a:buChar char="⮚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2200" b="0" i="0" u="none" strike="noStrike" kern="0" cap="none" spc="0" baseline="0">
                <a:solidFill>
                  <a:srgbClr val="000000"/>
                </a:solidFill>
                <a:uFillTx/>
                <a:latin typeface="Calibri"/>
                <a:ea typeface="Calibri"/>
                <a:cs typeface="Calibri"/>
              </a:rPr>
              <a:t> </a:t>
            </a:r>
            <a:endParaRPr lang="fr-FR" sz="2200" b="0" i="0" u="none" strike="noStrike" kern="0" cap="none" spc="0" baseline="0">
              <a:solidFill>
                <a:srgbClr val="000000"/>
              </a:solidFill>
              <a:uFillTx/>
              <a:latin typeface="Arial"/>
              <a:ea typeface="Arial"/>
              <a:cs typeface="Arial"/>
            </a:endParaRPr>
          </a:p>
        </p:txBody>
      </p:sp>
      <p:cxnSp>
        <p:nvCxnSpPr>
          <p:cNvPr id="4" name="Google Shape;469;p16">
            <a:extLst>
              <a:ext uri="{FF2B5EF4-FFF2-40B4-BE49-F238E27FC236}">
                <a16:creationId xmlns:a16="http://schemas.microsoft.com/office/drawing/2014/main" id="{FE2A5785-AB9E-40C1-28CD-DDBB5622ECFC}"/>
              </a:ext>
            </a:extLst>
          </p:cNvPr>
          <p:cNvCxnSpPr/>
          <p:nvPr/>
        </p:nvCxnSpPr>
        <p:spPr>
          <a:xfrm>
            <a:off x="3388684" y="5229362"/>
            <a:ext cx="828355" cy="356"/>
          </a:xfrm>
          <a:prstGeom prst="straightConnector1">
            <a:avLst/>
          </a:prstGeom>
          <a:noFill/>
          <a:ln w="19074" cap="flat">
            <a:solidFill>
              <a:srgbClr val="000000"/>
            </a:solidFill>
            <a:prstDash val="solid"/>
            <a:miter/>
            <a:tailEnd type="arrow"/>
          </a:ln>
        </p:spPr>
      </p:cxnSp>
      <p:cxnSp>
        <p:nvCxnSpPr>
          <p:cNvPr id="5" name="Google Shape;470;p16">
            <a:extLst>
              <a:ext uri="{FF2B5EF4-FFF2-40B4-BE49-F238E27FC236}">
                <a16:creationId xmlns:a16="http://schemas.microsoft.com/office/drawing/2014/main" id="{45E2AFB0-B459-7453-B25E-01538AC8820B}"/>
              </a:ext>
            </a:extLst>
          </p:cNvPr>
          <p:cNvCxnSpPr/>
          <p:nvPr/>
        </p:nvCxnSpPr>
        <p:spPr>
          <a:xfrm>
            <a:off x="3133081" y="5012996"/>
            <a:ext cx="828355" cy="366"/>
          </a:xfrm>
          <a:prstGeom prst="straightConnector1">
            <a:avLst/>
          </a:prstGeom>
          <a:noFill/>
          <a:ln w="19074" cap="flat">
            <a:solidFill>
              <a:srgbClr val="000000"/>
            </a:solidFill>
            <a:prstDash val="solid"/>
            <a:miter/>
            <a:tailEnd type="arrow"/>
          </a:ln>
        </p:spPr>
      </p:cxnSp>
      <p:cxnSp>
        <p:nvCxnSpPr>
          <p:cNvPr id="6" name="Google Shape;471;p16">
            <a:extLst>
              <a:ext uri="{FF2B5EF4-FFF2-40B4-BE49-F238E27FC236}">
                <a16:creationId xmlns:a16="http://schemas.microsoft.com/office/drawing/2014/main" id="{512B1630-0444-1BF2-C019-C5B529E9AD40}"/>
              </a:ext>
            </a:extLst>
          </p:cNvPr>
          <p:cNvCxnSpPr/>
          <p:nvPr/>
        </p:nvCxnSpPr>
        <p:spPr>
          <a:xfrm>
            <a:off x="3780723" y="5517361"/>
            <a:ext cx="828712" cy="357"/>
          </a:xfrm>
          <a:prstGeom prst="straightConnector1">
            <a:avLst/>
          </a:prstGeom>
          <a:noFill/>
          <a:ln w="19074" cap="flat">
            <a:solidFill>
              <a:srgbClr val="000000"/>
            </a:solidFill>
            <a:prstDash val="solid"/>
            <a:miter/>
            <a:tailEnd type="arrow"/>
          </a:ln>
        </p:spPr>
      </p:cxn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17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476;p17">
            <a:extLst>
              <a:ext uri="{FF2B5EF4-FFF2-40B4-BE49-F238E27FC236}">
                <a16:creationId xmlns:a16="http://schemas.microsoft.com/office/drawing/2014/main" id="{F6E6009B-4E0B-64DE-DD03-431FE39EE9ED}"/>
              </a:ext>
            </a:extLst>
          </p:cNvPr>
          <p:cNvSpPr txBox="1"/>
          <p:nvPr/>
        </p:nvSpPr>
        <p:spPr>
          <a:xfrm>
            <a:off x="838084" y="188640"/>
            <a:ext cx="7467484" cy="633962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21" tIns="45701" rIns="91421" bIns="45701" anchor="b" anchorCtr="1" compatLnSpc="1">
            <a:normAutofit/>
          </a:bodyPr>
          <a:lstStyle/>
          <a:p>
            <a:pPr marL="0" marR="0" lvl="0" indent="0" algn="ctr" defTabSz="914400" rtl="0" fontAlgn="auto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3600" b="1" i="0" u="none" strike="noStrike" kern="0" cap="small" spc="0" baseline="0">
                <a:solidFill>
                  <a:srgbClr val="0070C0"/>
                </a:solidFill>
                <a:uFillTx/>
                <a:latin typeface="Calibri"/>
                <a:ea typeface="Calibri"/>
                <a:cs typeface="Calibri"/>
              </a:rPr>
              <a:t>8 - Les Ensembles Certificatifs</a:t>
            </a:r>
            <a:endParaRPr lang="fr-FR" sz="3600" b="0" i="0" u="none" strike="noStrike" kern="0" cap="none" spc="0" baseline="0">
              <a:solidFill>
                <a:srgbClr val="000000"/>
              </a:solidFill>
              <a:uFillTx/>
              <a:latin typeface="Arial"/>
              <a:ea typeface="Arial"/>
              <a:cs typeface="Arial"/>
            </a:endParaRPr>
          </a:p>
        </p:txBody>
      </p:sp>
      <p:sp>
        <p:nvSpPr>
          <p:cNvPr id="3" name="Google Shape;477;p17">
            <a:extLst>
              <a:ext uri="{FF2B5EF4-FFF2-40B4-BE49-F238E27FC236}">
                <a16:creationId xmlns:a16="http://schemas.microsoft.com/office/drawing/2014/main" id="{3E4E39A9-B8D7-86B1-B1E7-DA2D2FB6F9DA}"/>
              </a:ext>
            </a:extLst>
          </p:cNvPr>
          <p:cNvSpPr txBox="1"/>
          <p:nvPr/>
        </p:nvSpPr>
        <p:spPr>
          <a:xfrm>
            <a:off x="251642" y="980639"/>
            <a:ext cx="8389080" cy="5688720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21" tIns="45701" rIns="91421" bIns="45701" anchor="t" anchorCtr="0" compatLnSpc="1">
            <a:normAutofit/>
          </a:bodyPr>
          <a:lstStyle/>
          <a:p>
            <a:pPr marL="274320" marR="0" lvl="0" indent="-27432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F6F74"/>
              </a:buClr>
              <a:buSzPts val="1960"/>
              <a:buFont typeface="Noto Sans Symbols"/>
              <a:buChar char="⮚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2800" b="1" i="0" u="none" strike="noStrike" kern="0" cap="none" spc="0" baseline="0">
                <a:solidFill>
                  <a:srgbClr val="FF0000"/>
                </a:solidFill>
                <a:uFillTx/>
                <a:latin typeface="Calibri"/>
                <a:ea typeface="Calibri"/>
                <a:cs typeface="Calibri"/>
              </a:rPr>
              <a:t>Un</a:t>
            </a:r>
            <a:r>
              <a:rPr lang="fr-FR" sz="2800" b="0" i="0" u="none" strike="noStrike" kern="0" cap="none" spc="0" baseline="0">
                <a:solidFill>
                  <a:srgbClr val="000000"/>
                </a:solidFill>
                <a:uFillTx/>
                <a:latin typeface="Calibri"/>
                <a:ea typeface="Calibri"/>
                <a:cs typeface="Calibri"/>
              </a:rPr>
              <a:t> ensemble retenu par l’élève de </a:t>
            </a:r>
            <a:r>
              <a:rPr lang="fr-FR" sz="2800" b="1" i="0" u="none" strike="noStrike" kern="0" cap="none" spc="0" baseline="0">
                <a:solidFill>
                  <a:srgbClr val="000000"/>
                </a:solidFill>
                <a:uFillTx/>
                <a:latin typeface="Calibri"/>
                <a:ea typeface="Calibri"/>
                <a:cs typeface="Calibri"/>
              </a:rPr>
              <a:t>3</a:t>
            </a:r>
            <a:r>
              <a:rPr lang="fr-FR" sz="2800" b="0" i="0" u="none" strike="noStrike" kern="0" cap="none" spc="0" baseline="0">
                <a:solidFill>
                  <a:srgbClr val="000000"/>
                </a:solidFill>
                <a:uFillTx/>
                <a:latin typeface="Calibri"/>
                <a:ea typeface="Calibri"/>
                <a:cs typeface="Calibri"/>
              </a:rPr>
              <a:t> activités parmi plusieurs possibilités (3 ou 4)</a:t>
            </a:r>
            <a:endParaRPr lang="fr-FR" sz="2800" b="0" i="0" u="none" strike="noStrike" kern="0" cap="none" spc="0" baseline="0">
              <a:solidFill>
                <a:srgbClr val="000000"/>
              </a:solidFill>
              <a:uFillTx/>
              <a:latin typeface="Arial"/>
              <a:ea typeface="Arial"/>
              <a:cs typeface="Arial"/>
            </a:endParaRPr>
          </a:p>
          <a:p>
            <a:pPr marL="274320" marR="0" lvl="0" indent="-274320" algn="l" defTabSz="914400" rtl="0" fontAlgn="auto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6F6F74"/>
              </a:buClr>
              <a:buSzPts val="1960"/>
              <a:buFont typeface="Noto Sans Symbols"/>
              <a:buChar char="⮚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2800" b="1" i="0" u="none" strike="noStrike" kern="0" cap="none" spc="0" baseline="0">
                <a:solidFill>
                  <a:srgbClr val="000000"/>
                </a:solidFill>
                <a:uFillTx/>
                <a:latin typeface="Calibri"/>
                <a:ea typeface="Calibri"/>
                <a:cs typeface="Calibri"/>
              </a:rPr>
              <a:t>Contraintes institutionnelles: </a:t>
            </a:r>
            <a:r>
              <a:rPr lang="fr-FR" sz="2800" b="0" i="0" u="none" strike="noStrike" kern="0" cap="none" spc="0" baseline="0">
                <a:solidFill>
                  <a:srgbClr val="000000"/>
                </a:solidFill>
                <a:uFillTx/>
                <a:latin typeface="Calibri"/>
                <a:ea typeface="Calibri"/>
                <a:cs typeface="Calibri"/>
              </a:rPr>
              <a:t>les activités doivent relever de </a:t>
            </a:r>
            <a:r>
              <a:rPr lang="fr-FR" sz="2800" b="1" i="0" u="none" strike="noStrike" kern="0" cap="none" spc="0" baseline="0">
                <a:solidFill>
                  <a:srgbClr val="000000"/>
                </a:solidFill>
                <a:uFillTx/>
                <a:latin typeface="Calibri"/>
                <a:ea typeface="Calibri"/>
                <a:cs typeface="Calibri"/>
              </a:rPr>
              <a:t>3</a:t>
            </a:r>
            <a:r>
              <a:rPr lang="fr-FR" sz="2800" b="0" i="0" u="none" strike="noStrike" kern="0" cap="none" spc="0" baseline="0">
                <a:solidFill>
                  <a:srgbClr val="000000"/>
                </a:solidFill>
                <a:uFillTx/>
                <a:latin typeface="Calibri"/>
                <a:ea typeface="Calibri"/>
                <a:cs typeface="Calibri"/>
              </a:rPr>
              <a:t> CA différents</a:t>
            </a:r>
            <a:endParaRPr lang="fr-FR" sz="2800" b="0" i="0" u="none" strike="noStrike" kern="0" cap="none" spc="0" baseline="0">
              <a:solidFill>
                <a:srgbClr val="000000"/>
              </a:solidFill>
              <a:uFillTx/>
              <a:latin typeface="Arial"/>
              <a:ea typeface="Arial"/>
              <a:cs typeface="Arial"/>
            </a:endParaRPr>
          </a:p>
          <a:p>
            <a:pPr marL="274320" marR="0" lvl="0" indent="-274320" algn="l" defTabSz="914400" rtl="0" fontAlgn="auto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6F6F74"/>
              </a:buClr>
              <a:buSzPts val="1960"/>
              <a:buFont typeface="Noto Sans Symbols"/>
              <a:buChar char="⮚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2800" b="0" i="0" u="none" strike="noStrike" kern="0" cap="none" spc="0" baseline="0">
                <a:solidFill>
                  <a:srgbClr val="000000"/>
                </a:solidFill>
                <a:uFillTx/>
                <a:latin typeface="Calibri"/>
                <a:ea typeface="Calibri"/>
                <a:cs typeface="Calibri"/>
              </a:rPr>
              <a:t>Contraintes </a:t>
            </a:r>
            <a:r>
              <a:rPr lang="fr-FR" sz="2800" b="1" i="0" u="none" strike="noStrike" kern="0" cap="none" spc="0" baseline="0">
                <a:solidFill>
                  <a:srgbClr val="000000"/>
                </a:solidFill>
                <a:uFillTx/>
                <a:latin typeface="Calibri"/>
                <a:ea typeface="Calibri"/>
                <a:cs typeface="Calibri"/>
              </a:rPr>
              <a:t>matérielles</a:t>
            </a:r>
            <a:endParaRPr lang="fr-FR" sz="2800" b="0" i="0" u="none" strike="noStrike" kern="0" cap="none" spc="0" baseline="0">
              <a:solidFill>
                <a:srgbClr val="000000"/>
              </a:solidFill>
              <a:uFillTx/>
              <a:latin typeface="Arial"/>
              <a:ea typeface="Arial"/>
              <a:cs typeface="Arial"/>
            </a:endParaRPr>
          </a:p>
          <a:p>
            <a:pPr marL="274320" marR="0" lvl="0" indent="-274320" algn="l" defTabSz="914400" rtl="0" fontAlgn="auto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6F6F74"/>
              </a:buClr>
              <a:buSzPts val="1960"/>
              <a:buFont typeface="Noto Sans Symbols"/>
              <a:buChar char="⮚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2800" b="0" i="0" u="none" strike="noStrike" kern="0" cap="none" spc="0" baseline="0">
                <a:solidFill>
                  <a:srgbClr val="000000"/>
                </a:solidFill>
                <a:uFillTx/>
                <a:latin typeface="Calibri"/>
                <a:ea typeface="Calibri"/>
                <a:cs typeface="Calibri"/>
              </a:rPr>
              <a:t>En fonction des besoins, acquis et de l’offre de formation du lycée</a:t>
            </a:r>
            <a:endParaRPr lang="fr-FR" sz="2800" b="0" i="0" u="none" strike="noStrike" kern="0" cap="none" spc="0" baseline="0">
              <a:solidFill>
                <a:srgbClr val="000000"/>
              </a:solidFill>
              <a:uFillTx/>
              <a:latin typeface="Arial"/>
              <a:ea typeface="Arial"/>
              <a:cs typeface="Arial"/>
            </a:endParaRPr>
          </a:p>
          <a:p>
            <a:pPr marL="274320" marR="0" lvl="0" indent="-274320" algn="l" defTabSz="914400" rtl="0" fontAlgn="auto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6F6F74"/>
              </a:buClr>
              <a:buSzPts val="1960"/>
              <a:buFont typeface="Noto Sans Symbols"/>
              <a:buChar char="⮚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2800" b="0" i="0" u="none" strike="noStrike" kern="0" cap="none" spc="0" baseline="0">
                <a:solidFill>
                  <a:srgbClr val="000000"/>
                </a:solidFill>
                <a:uFillTx/>
                <a:latin typeface="Calibri"/>
                <a:ea typeface="Calibri"/>
                <a:cs typeface="Calibri"/>
              </a:rPr>
              <a:t>Un choix pour </a:t>
            </a:r>
            <a:r>
              <a:rPr lang="fr-FR" sz="2800" b="1" i="0" u="none" strike="noStrike" kern="0" cap="none" spc="0" baseline="0">
                <a:solidFill>
                  <a:srgbClr val="000000"/>
                </a:solidFill>
                <a:uFillTx/>
                <a:latin typeface="Calibri"/>
                <a:ea typeface="Calibri"/>
                <a:cs typeface="Calibri"/>
              </a:rPr>
              <a:t>toute</a:t>
            </a:r>
            <a:r>
              <a:rPr lang="fr-FR" sz="2800" b="0" i="0" u="none" strike="noStrike" kern="0" cap="none" spc="0" baseline="0">
                <a:solidFill>
                  <a:srgbClr val="000000"/>
                </a:solidFill>
                <a:uFillTx/>
                <a:latin typeface="Calibri"/>
                <a:ea typeface="Calibri"/>
                <a:cs typeface="Calibri"/>
              </a:rPr>
              <a:t> l’année</a:t>
            </a:r>
            <a:endParaRPr lang="fr-FR" sz="2800" b="0" i="0" u="none" strike="noStrike" kern="0" cap="none" spc="0" baseline="0">
              <a:solidFill>
                <a:srgbClr val="000000"/>
              </a:solidFill>
              <a:uFillTx/>
              <a:latin typeface="Arial"/>
              <a:ea typeface="Arial"/>
              <a:cs typeface="Arial"/>
            </a:endParaRPr>
          </a:p>
          <a:p>
            <a:pPr marL="274320" marR="0" lvl="0" indent="-274320" algn="l" defTabSz="914400" rtl="0" fontAlgn="auto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6F6F74"/>
              </a:buClr>
              <a:buSzPts val="1960"/>
              <a:buFont typeface="Noto Sans Symbols"/>
              <a:buChar char="⮚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2800" b="0" i="0" u="none" strike="noStrike" kern="0" cap="none" spc="0" baseline="0">
                <a:solidFill>
                  <a:srgbClr val="000000"/>
                </a:solidFill>
                <a:uFillTx/>
                <a:latin typeface="Calibri"/>
                <a:ea typeface="Calibri"/>
                <a:cs typeface="Calibri"/>
              </a:rPr>
              <a:t>Un groupe = un professeur</a:t>
            </a:r>
            <a:endParaRPr lang="fr-FR" sz="2800" b="0" i="0" u="none" strike="noStrike" kern="0" cap="none" spc="0" baseline="0">
              <a:solidFill>
                <a:srgbClr val="000000"/>
              </a:solidFill>
              <a:uFillTx/>
              <a:latin typeface="Arial"/>
              <a:ea typeface="Arial"/>
              <a:cs typeface="Arial"/>
            </a:endParaRPr>
          </a:p>
          <a:p>
            <a:pPr marL="274320" marR="0" lvl="0" indent="-274320" algn="l" defTabSz="914400" rtl="0" fontAlgn="auto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6F6F74"/>
              </a:buClr>
              <a:buSzPts val="1960"/>
              <a:buFont typeface="Noto Sans Symbols"/>
              <a:buChar char="⮚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2800" b="0" i="0" u="none" strike="noStrike" kern="0" cap="none" spc="0" baseline="0">
                <a:solidFill>
                  <a:srgbClr val="000000"/>
                </a:solidFill>
                <a:uFillTx/>
                <a:latin typeface="Calibri"/>
                <a:ea typeface="Calibri"/>
                <a:cs typeface="Calibri"/>
              </a:rPr>
              <a:t>Un choix qui détermine la note du bac</a:t>
            </a:r>
            <a:endParaRPr lang="fr-FR" sz="2800" b="0" i="0" u="none" strike="noStrike" kern="0" cap="none" spc="0" baseline="0">
              <a:solidFill>
                <a:srgbClr val="000000"/>
              </a:solidFill>
              <a:uFillTx/>
              <a:latin typeface="Arial"/>
              <a:ea typeface="Arial"/>
              <a:cs typeface="Arial"/>
            </a:endParaRPr>
          </a:p>
          <a:p>
            <a:pPr marL="274320" marR="0" lvl="0" indent="-274320" algn="l" defTabSz="914400" rtl="0" fontAlgn="auto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6F6F74"/>
              </a:buClr>
              <a:buSzPts val="1960"/>
              <a:buFont typeface="Noto Sans Symbols"/>
              <a:buChar char="⮚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2800" b="0" i="0" u="none" strike="noStrike" kern="0" cap="none" spc="0" baseline="0">
                <a:solidFill>
                  <a:srgbClr val="000000"/>
                </a:solidFill>
                <a:uFillTx/>
                <a:latin typeface="Calibri"/>
                <a:ea typeface="Calibri"/>
                <a:cs typeface="Calibri"/>
              </a:rPr>
              <a:t>Ne pas choisir un EC avec une activité rédhibitoire</a:t>
            </a:r>
            <a:endParaRPr lang="fr-FR" sz="2800" b="0" i="0" u="none" strike="noStrike" kern="0" cap="none" spc="0" baseline="0">
              <a:solidFill>
                <a:srgbClr val="000000"/>
              </a:solidFill>
              <a:uFillTx/>
              <a:latin typeface="Arial"/>
              <a:ea typeface="Arial"/>
              <a:cs typeface="Arial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18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482;p18">
            <a:extLst>
              <a:ext uri="{FF2B5EF4-FFF2-40B4-BE49-F238E27FC236}">
                <a16:creationId xmlns:a16="http://schemas.microsoft.com/office/drawing/2014/main" id="{86575B4B-CA72-3E68-D3D4-473DBEA7DFB4}"/>
              </a:ext>
            </a:extLst>
          </p:cNvPr>
          <p:cNvSpPr txBox="1"/>
          <p:nvPr/>
        </p:nvSpPr>
        <p:spPr>
          <a:xfrm>
            <a:off x="323642" y="148681"/>
            <a:ext cx="7467484" cy="649443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21" tIns="45701" rIns="91421" bIns="45701" anchor="b" anchorCtr="1" compatLnSpc="1">
            <a:norm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3600" b="1" i="0" u="none" strike="noStrike" kern="0" cap="small" spc="0" baseline="0">
                <a:solidFill>
                  <a:srgbClr val="0070C0"/>
                </a:solidFill>
                <a:uFillTx/>
                <a:latin typeface="Calibri"/>
                <a:ea typeface="Calibri"/>
                <a:cs typeface="Calibri"/>
              </a:rPr>
              <a:t>Règles de constitution des groupes</a:t>
            </a:r>
            <a:endParaRPr lang="fr-FR" sz="3600" b="0" i="0" u="none" strike="noStrike" kern="0" cap="none" spc="0" baseline="0">
              <a:solidFill>
                <a:srgbClr val="000000"/>
              </a:solidFill>
              <a:uFillTx/>
              <a:latin typeface="Arial"/>
              <a:ea typeface="Arial"/>
              <a:cs typeface="Arial"/>
            </a:endParaRPr>
          </a:p>
        </p:txBody>
      </p:sp>
      <p:sp>
        <p:nvSpPr>
          <p:cNvPr id="3" name="Google Shape;483;p18">
            <a:extLst>
              <a:ext uri="{FF2B5EF4-FFF2-40B4-BE49-F238E27FC236}">
                <a16:creationId xmlns:a16="http://schemas.microsoft.com/office/drawing/2014/main" id="{0F1B2D9E-9D47-F450-6BB8-F8A9AF53F7DE}"/>
              </a:ext>
            </a:extLst>
          </p:cNvPr>
          <p:cNvSpPr txBox="1"/>
          <p:nvPr/>
        </p:nvSpPr>
        <p:spPr>
          <a:xfrm>
            <a:off x="323642" y="764639"/>
            <a:ext cx="8425080" cy="583271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21" tIns="45701" rIns="91421" bIns="45701" anchor="t" anchorCtr="0" compatLnSpc="1">
            <a:normAutofit/>
          </a:bodyPr>
          <a:lstStyle/>
          <a:p>
            <a:pPr marL="274320" marR="0" lvl="0" indent="-274320" algn="l" defTabSz="914400" rtl="0" fontAlgn="auto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6F6F74"/>
              </a:buClr>
              <a:buSzPts val="2240"/>
              <a:buFont typeface="Noto Sans Symbols"/>
              <a:buChar char="⮚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3000" b="0" i="0" u="none" strike="noStrike" kern="0" cap="none" spc="0" baseline="0">
                <a:solidFill>
                  <a:srgbClr val="000000"/>
                </a:solidFill>
                <a:uFillTx/>
                <a:latin typeface="Calibri"/>
                <a:ea typeface="Calibri"/>
                <a:cs typeface="Calibri"/>
              </a:rPr>
              <a:t>Plusieurs choix d’ensemble certificatif mais nécessité d’équilibrer les effectifs des groupes</a:t>
            </a:r>
            <a:endParaRPr lang="fr-FR" sz="3000" b="0" i="0" u="none" strike="noStrike" kern="0" cap="none" spc="0" baseline="0">
              <a:solidFill>
                <a:srgbClr val="000000"/>
              </a:solidFill>
              <a:uFillTx/>
              <a:latin typeface="Arial"/>
              <a:ea typeface="Arial"/>
              <a:cs typeface="Arial"/>
            </a:endParaRPr>
          </a:p>
          <a:p>
            <a:pPr marL="274320" marR="0" lvl="0" indent="-274320" algn="l" defTabSz="914400" rtl="0" fontAlgn="auto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6F6F74"/>
              </a:buClr>
              <a:buSzPts val="2240"/>
              <a:buFont typeface="Noto Sans Symbols"/>
              <a:buChar char="⮚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3000" b="0" i="0" u="none" strike="noStrike" kern="0" cap="none" spc="0" baseline="0">
                <a:solidFill>
                  <a:srgbClr val="000000"/>
                </a:solidFill>
                <a:uFillTx/>
                <a:latin typeface="Calibri"/>
                <a:ea typeface="Calibri"/>
                <a:cs typeface="Calibri"/>
              </a:rPr>
              <a:t>Règles:</a:t>
            </a:r>
            <a:endParaRPr lang="fr-FR" sz="3000" b="0" i="0" u="none" strike="noStrike" kern="0" cap="none" spc="0" baseline="0">
              <a:solidFill>
                <a:srgbClr val="000000"/>
              </a:solidFill>
              <a:uFillTx/>
              <a:latin typeface="Arial"/>
              <a:ea typeface="Arial"/>
              <a:cs typeface="Arial"/>
            </a:endParaRPr>
          </a:p>
          <a:p>
            <a:pPr marL="914400" marR="0" lvl="2" indent="-182880" algn="l" defTabSz="914400" rtl="0" fontAlgn="auto" hangingPunct="1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616165"/>
              </a:buClr>
              <a:buSzPts val="1920"/>
              <a:buFont typeface="Noto Sans Symbols"/>
              <a:buChar char="▪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3000" b="0" i="0" u="none" strike="noStrike" kern="0" cap="none" spc="0" baseline="0">
                <a:solidFill>
                  <a:srgbClr val="000000"/>
                </a:solidFill>
                <a:uFillTx/>
                <a:latin typeface="Calibri"/>
                <a:ea typeface="Calibri"/>
                <a:cs typeface="Calibri"/>
              </a:rPr>
              <a:t>Tout le monde doit faire 2 vœux (prioritaire / secondaire)</a:t>
            </a:r>
            <a:endParaRPr lang="fr-FR" sz="3000" b="0" i="0" u="none" strike="noStrike" kern="0" cap="none" spc="0" baseline="0">
              <a:solidFill>
                <a:srgbClr val="000000"/>
              </a:solidFill>
              <a:uFillTx/>
              <a:latin typeface="Arial"/>
              <a:ea typeface="Arial"/>
              <a:cs typeface="Arial"/>
            </a:endParaRPr>
          </a:p>
          <a:p>
            <a:pPr marL="731520" marR="0" lvl="2" indent="0" algn="l" defTabSz="914400" rtl="0" fontAlgn="auto" hangingPunct="1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3000" b="0" i="0" u="none" strike="noStrike" kern="0" cap="none" spc="0" baseline="0">
                <a:solidFill>
                  <a:srgbClr val="000000"/>
                </a:solidFill>
                <a:uFillTx/>
                <a:latin typeface="Calibri"/>
                <a:ea typeface="Calibri"/>
                <a:cs typeface="Calibri"/>
              </a:rPr>
              <a:t>	remplir et signer une fiche (cf questionnaire en ligne)</a:t>
            </a:r>
            <a:endParaRPr lang="fr-FR" sz="3000" b="0" i="0" u="none" strike="noStrike" kern="0" cap="none" spc="0" baseline="0">
              <a:solidFill>
                <a:srgbClr val="000000"/>
              </a:solidFill>
              <a:uFillTx/>
              <a:latin typeface="Arial"/>
              <a:ea typeface="Arial"/>
              <a:cs typeface="Arial"/>
            </a:endParaRPr>
          </a:p>
          <a:p>
            <a:pPr marL="914400" marR="0" lvl="2" indent="-182880" algn="l" defTabSz="914400" rtl="0" fontAlgn="auto" hangingPunct="1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616165"/>
              </a:buClr>
              <a:buSzPts val="1920"/>
              <a:buFont typeface="Noto Sans Symbols"/>
              <a:buChar char="▪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3000" b="0" i="0" u="none" strike="noStrike" kern="0" cap="none" spc="0" baseline="0">
                <a:solidFill>
                  <a:srgbClr val="000000"/>
                </a:solidFill>
                <a:uFillTx/>
                <a:latin typeface="Calibri"/>
                <a:ea typeface="Calibri"/>
                <a:cs typeface="Calibri"/>
              </a:rPr>
              <a:t>En cas de déséquilibre:</a:t>
            </a:r>
            <a:endParaRPr lang="fr-FR" sz="3000" b="0" i="0" u="none" strike="noStrike" kern="0" cap="none" spc="0" baseline="0">
              <a:solidFill>
                <a:srgbClr val="000000"/>
              </a:solidFill>
              <a:uFillTx/>
              <a:latin typeface="Arial"/>
              <a:ea typeface="Arial"/>
              <a:cs typeface="Arial"/>
            </a:endParaRPr>
          </a:p>
          <a:p>
            <a:pPr marL="1737360" marR="0" lvl="4" indent="-457200" algn="l" defTabSz="914400" rtl="0" fontAlgn="auto" hangingPunct="1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D0D8C4"/>
              </a:buClr>
              <a:buSzPts val="2176"/>
              <a:buFont typeface="Noto Sans Symbols"/>
              <a:buAutoNum type="arabicParenR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3000" b="0" i="0" u="none" strike="noStrike" kern="0" cap="none" spc="0" baseline="0">
                <a:solidFill>
                  <a:srgbClr val="000000"/>
                </a:solidFill>
                <a:uFillTx/>
                <a:latin typeface="Calibri"/>
                <a:ea typeface="Calibri"/>
                <a:cs typeface="Calibri"/>
              </a:rPr>
              <a:t>Recherche d’élèves volontaires pour aller sur son choix n°2</a:t>
            </a:r>
            <a:endParaRPr lang="fr-FR" sz="3000" b="0" i="0" u="none" strike="noStrike" kern="0" cap="none" spc="0" baseline="0">
              <a:solidFill>
                <a:srgbClr val="000000"/>
              </a:solidFill>
              <a:uFillTx/>
              <a:latin typeface="Arial"/>
              <a:ea typeface="Arial"/>
              <a:cs typeface="Arial"/>
            </a:endParaRPr>
          </a:p>
          <a:p>
            <a:pPr marL="1737360" marR="0" lvl="4" indent="-457200" algn="l" defTabSz="914400" rtl="0" fontAlgn="auto" hangingPunct="1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D0D8C4"/>
              </a:buClr>
              <a:buSzPts val="2176"/>
              <a:buFont typeface="Noto Sans Symbols"/>
              <a:buAutoNum type="arabicParenR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3000" b="0" i="0" u="none" strike="noStrike" kern="0" cap="none" spc="0" baseline="0">
                <a:solidFill>
                  <a:srgbClr val="000000"/>
                </a:solidFill>
                <a:uFillTx/>
                <a:latin typeface="Calibri"/>
                <a:ea typeface="Calibri"/>
                <a:cs typeface="Calibri"/>
              </a:rPr>
              <a:t>Tirage au sort équitable (sur le choix 2)</a:t>
            </a:r>
            <a:endParaRPr lang="fr-FR" sz="3000" b="0" i="0" u="none" strike="noStrike" kern="0" cap="none" spc="0" baseline="0">
              <a:solidFill>
                <a:srgbClr val="000000"/>
              </a:solidFill>
              <a:uFillTx/>
              <a:latin typeface="Arial"/>
              <a:ea typeface="Arial"/>
              <a:cs typeface="Arial"/>
            </a:endParaRPr>
          </a:p>
          <a:p>
            <a:pPr marL="1737360" marR="0" lvl="4" indent="-457200" algn="l" defTabSz="914400" rtl="0" fontAlgn="auto" hangingPunct="1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D0D8C4"/>
              </a:buClr>
              <a:buSzPts val="2176"/>
              <a:buFont typeface="Noto Sans Symbols"/>
              <a:buAutoNum type="arabicParenR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3000" b="0" i="0" u="none" strike="noStrike" kern="0" cap="none" spc="0" baseline="0">
                <a:solidFill>
                  <a:srgbClr val="000000"/>
                </a:solidFill>
                <a:uFillTx/>
                <a:latin typeface="Calibri"/>
                <a:ea typeface="Calibri"/>
                <a:cs typeface="Calibri"/>
              </a:rPr>
              <a:t> </a:t>
            </a:r>
            <a:endParaRPr lang="fr-FR" sz="3000" b="0" i="0" u="none" strike="noStrike" kern="0" cap="none" spc="0" baseline="0">
              <a:solidFill>
                <a:srgbClr val="000000"/>
              </a:solidFill>
              <a:uFillTx/>
              <a:latin typeface="Arial"/>
              <a:ea typeface="Arial"/>
              <a:cs typeface="Arial"/>
            </a:endParaRPr>
          </a:p>
          <a:p>
            <a:pPr marL="914400" marR="0" lvl="2" indent="-182880" algn="l" defTabSz="914400" rtl="0" fontAlgn="auto" hangingPunct="1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rgbClr val="616165"/>
              </a:buClr>
              <a:buSzPts val="1080"/>
              <a:buFont typeface="Noto Sans Symbols"/>
              <a:buChar char="▪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700" b="0" i="0" u="none" strike="noStrike" kern="0" cap="none" spc="0" baseline="0">
                <a:solidFill>
                  <a:srgbClr val="000000"/>
                </a:solidFill>
                <a:uFillTx/>
                <a:latin typeface="Century Schoolbook"/>
                <a:ea typeface="Century Schoolbook"/>
                <a:cs typeface="Century Schoolbook"/>
              </a:rPr>
              <a:t> </a:t>
            </a:r>
            <a:endParaRPr lang="fr-FR" sz="1700" b="0" i="0" u="none" strike="noStrike" kern="0" cap="none" spc="0" baseline="0">
              <a:solidFill>
                <a:srgbClr val="000000"/>
              </a:solidFill>
              <a:uFillTx/>
              <a:latin typeface="Arial"/>
              <a:ea typeface="Arial"/>
              <a:cs typeface="Arial"/>
            </a:endParaRPr>
          </a:p>
        </p:txBody>
      </p:sp>
      <p:sp>
        <p:nvSpPr>
          <p:cNvPr id="4" name="Google Shape;484;p18">
            <a:extLst>
              <a:ext uri="{FF2B5EF4-FFF2-40B4-BE49-F238E27FC236}">
                <a16:creationId xmlns:a16="http://schemas.microsoft.com/office/drawing/2014/main" id="{68491EE4-9402-2CA5-26E5-6785F9ACA8A5}"/>
              </a:ext>
            </a:extLst>
          </p:cNvPr>
          <p:cNvSpPr/>
          <p:nvPr/>
        </p:nvSpPr>
        <p:spPr>
          <a:xfrm>
            <a:off x="411260" y="3957312"/>
            <a:ext cx="503998" cy="287999"/>
          </a:xfrm>
          <a:custGeom>
            <a:avLst/>
            <a:gdLst>
              <a:gd name="f0" fmla="val w"/>
              <a:gd name="f1" fmla="val h"/>
              <a:gd name="f2" fmla="val 0"/>
              <a:gd name="f3" fmla="val 1401"/>
              <a:gd name="f4" fmla="val 802"/>
              <a:gd name="f5" fmla="val 200"/>
              <a:gd name="f6" fmla="val 1000"/>
              <a:gd name="f7" fmla="val 1400"/>
              <a:gd name="f8" fmla="val 400"/>
              <a:gd name="f9" fmla="val 801"/>
              <a:gd name="f10" fmla="val 600"/>
              <a:gd name="f11" fmla="*/ f0 1 1401"/>
              <a:gd name="f12" fmla="*/ f1 1 802"/>
              <a:gd name="f13" fmla="+- f4 0 f2"/>
              <a:gd name="f14" fmla="+- f3 0 f2"/>
              <a:gd name="f15" fmla="*/ f14 1 1401"/>
              <a:gd name="f16" fmla="*/ f13 1 802"/>
              <a:gd name="f17" fmla="*/ f2 1 f15"/>
              <a:gd name="f18" fmla="*/ f3 1 f15"/>
              <a:gd name="f19" fmla="*/ f2 1 f16"/>
              <a:gd name="f20" fmla="*/ f4 1 f16"/>
              <a:gd name="f21" fmla="*/ f17 f11 1"/>
              <a:gd name="f22" fmla="*/ f18 f11 1"/>
              <a:gd name="f23" fmla="*/ f20 f12 1"/>
              <a:gd name="f24" fmla="*/ f19 f12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21" t="f24" r="f22" b="f23"/>
            <a:pathLst>
              <a:path w="1401" h="802">
                <a:moveTo>
                  <a:pt x="f2" y="f5"/>
                </a:moveTo>
                <a:lnTo>
                  <a:pt x="f6" y="f5"/>
                </a:lnTo>
                <a:lnTo>
                  <a:pt x="f6" y="f2"/>
                </a:lnTo>
                <a:lnTo>
                  <a:pt x="f7" y="f8"/>
                </a:lnTo>
                <a:lnTo>
                  <a:pt x="f6" y="f9"/>
                </a:lnTo>
                <a:lnTo>
                  <a:pt x="f6" y="f10"/>
                </a:lnTo>
                <a:lnTo>
                  <a:pt x="f2" y="f10"/>
                </a:lnTo>
                <a:lnTo>
                  <a:pt x="f2" y="f5"/>
                </a:lnTo>
              </a:path>
            </a:pathLst>
          </a:custGeom>
          <a:noFill/>
          <a:ln w="25548" cap="flat">
            <a:solidFill>
              <a:srgbClr val="385D8A"/>
            </a:solidFill>
            <a:prstDash val="solid"/>
            <a:miter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2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334;p2">
            <a:extLst>
              <a:ext uri="{FF2B5EF4-FFF2-40B4-BE49-F238E27FC236}">
                <a16:creationId xmlns:a16="http://schemas.microsoft.com/office/drawing/2014/main" id="{F52A369C-8E87-65E0-FADF-7FF7D5F9BF2A}"/>
              </a:ext>
            </a:extLst>
          </p:cNvPr>
          <p:cNvSpPr txBox="1"/>
          <p:nvPr/>
        </p:nvSpPr>
        <p:spPr>
          <a:xfrm>
            <a:off x="539642" y="152640"/>
            <a:ext cx="7467484" cy="6552718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21" tIns="45701" rIns="91421" bIns="45701" anchor="t" anchorCtr="0" compatLnSpc="1">
            <a:norm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3600" b="1" i="0" u="none" strike="noStrike" kern="0" cap="none" spc="0" baseline="0">
                <a:solidFill>
                  <a:srgbClr val="000000"/>
                </a:solidFill>
                <a:uFillTx/>
                <a:latin typeface="Calibri"/>
                <a:ea typeface="Calibri"/>
                <a:cs typeface="Calibri"/>
              </a:rPr>
              <a:t>TOUTES</a:t>
            </a:r>
            <a:r>
              <a:rPr lang="fr-FR" sz="3600" b="0" i="0" u="none" strike="noStrike" kern="0" cap="none" spc="0" baseline="0">
                <a:solidFill>
                  <a:srgbClr val="000000"/>
                </a:solidFill>
                <a:uFillTx/>
                <a:latin typeface="Calibri"/>
                <a:ea typeface="Calibri"/>
                <a:cs typeface="Calibri"/>
              </a:rPr>
              <a:t> les informations et documents concernant l’EPS se trouvent sur l’ENT:</a:t>
            </a:r>
            <a:endParaRPr lang="fr-FR" sz="3600" b="0" i="0" u="none" strike="noStrike" kern="0" cap="none" spc="0" baseline="0">
              <a:solidFill>
                <a:srgbClr val="000000"/>
              </a:solidFill>
              <a:uFillTx/>
              <a:latin typeface="Arial"/>
              <a:ea typeface="Arial"/>
              <a:cs typeface="Arial"/>
            </a:endParaRPr>
          </a:p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3600" b="0" i="0" u="none" strike="noStrike" kern="0" cap="none" spc="0" baseline="0">
                <a:solidFill>
                  <a:srgbClr val="000000"/>
                </a:solidFill>
                <a:uFillTx/>
                <a:latin typeface="Calibri"/>
                <a:ea typeface="Calibri"/>
                <a:cs typeface="Calibri"/>
              </a:rPr>
              <a:t>Etablissement</a:t>
            </a:r>
            <a:endParaRPr lang="fr-FR" sz="3600" b="0" i="0" u="none" strike="noStrike" kern="0" cap="none" spc="0" baseline="0">
              <a:solidFill>
                <a:srgbClr val="000000"/>
              </a:solidFill>
              <a:uFillTx/>
              <a:latin typeface="Arial"/>
              <a:ea typeface="Arial"/>
              <a:cs typeface="Arial"/>
            </a:endParaRP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3600" b="0" i="0" u="none" strike="noStrike" kern="0" cap="none" spc="0" baseline="0">
                <a:solidFill>
                  <a:srgbClr val="000000"/>
                </a:solidFill>
                <a:uFillTx/>
                <a:latin typeface="Calibri"/>
                <a:ea typeface="Calibri"/>
                <a:cs typeface="Calibri"/>
              </a:rPr>
              <a:t> </a:t>
            </a:r>
            <a:endParaRPr lang="fr-FR" sz="3600" b="0" i="0" u="none" strike="noStrike" kern="0" cap="none" spc="0" baseline="0">
              <a:solidFill>
                <a:srgbClr val="000000"/>
              </a:solidFill>
              <a:uFillTx/>
              <a:latin typeface="Arial"/>
              <a:ea typeface="Arial"/>
              <a:cs typeface="Arial"/>
            </a:endParaRP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3600" b="0" i="0" u="none" strike="noStrike" kern="0" cap="none" spc="0" baseline="0">
                <a:solidFill>
                  <a:srgbClr val="000000"/>
                </a:solidFill>
                <a:uFillTx/>
                <a:latin typeface="Calibri"/>
                <a:ea typeface="Calibri"/>
                <a:cs typeface="Calibri"/>
              </a:rPr>
              <a:t>	</a:t>
            </a:r>
            <a:endParaRPr lang="fr-FR" sz="3600" b="0" i="0" u="none" strike="noStrike" kern="0" cap="none" spc="0" baseline="0">
              <a:solidFill>
                <a:srgbClr val="000000"/>
              </a:solidFill>
              <a:uFillTx/>
              <a:latin typeface="Arial"/>
              <a:ea typeface="Arial"/>
              <a:cs typeface="Arial"/>
            </a:endParaRPr>
          </a:p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3600" b="0" i="0" u="none" strike="noStrike" kern="0" cap="none" spc="0" baseline="0">
                <a:solidFill>
                  <a:srgbClr val="000000"/>
                </a:solidFill>
                <a:uFillTx/>
                <a:latin typeface="Calibri"/>
                <a:ea typeface="Calibri"/>
                <a:cs typeface="Calibri"/>
              </a:rPr>
              <a:t>Disciplines</a:t>
            </a:r>
            <a:endParaRPr lang="fr-FR" sz="3600" b="0" i="0" u="none" strike="noStrike" kern="0" cap="none" spc="0" baseline="0">
              <a:solidFill>
                <a:srgbClr val="000000"/>
              </a:solidFill>
              <a:uFillTx/>
              <a:latin typeface="Arial"/>
              <a:ea typeface="Arial"/>
              <a:cs typeface="Arial"/>
            </a:endParaRP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3600" b="0" i="0" u="none" strike="noStrike" kern="0" cap="none" spc="0" baseline="0">
                <a:solidFill>
                  <a:srgbClr val="000000"/>
                </a:solidFill>
                <a:uFillTx/>
                <a:latin typeface="Calibri"/>
                <a:ea typeface="Calibri"/>
                <a:cs typeface="Calibri"/>
              </a:rPr>
              <a:t> </a:t>
            </a:r>
            <a:endParaRPr lang="fr-FR" sz="3600" b="0" i="0" u="none" strike="noStrike" kern="0" cap="none" spc="0" baseline="0">
              <a:solidFill>
                <a:srgbClr val="000000"/>
              </a:solidFill>
              <a:uFillTx/>
              <a:latin typeface="Arial"/>
              <a:ea typeface="Arial"/>
              <a:cs typeface="Arial"/>
            </a:endParaRP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3600" b="0" i="0" u="none" strike="noStrike" kern="0" cap="none" spc="0" baseline="0">
                <a:solidFill>
                  <a:srgbClr val="000000"/>
                </a:solidFill>
                <a:uFillTx/>
                <a:latin typeface="Calibri"/>
                <a:ea typeface="Calibri"/>
                <a:cs typeface="Calibri"/>
              </a:rPr>
              <a:t> </a:t>
            </a:r>
            <a:endParaRPr lang="fr-FR" sz="3600" b="0" i="0" u="none" strike="noStrike" kern="0" cap="none" spc="0" baseline="0">
              <a:solidFill>
                <a:srgbClr val="000000"/>
              </a:solidFill>
              <a:uFillTx/>
              <a:latin typeface="Arial"/>
              <a:ea typeface="Arial"/>
              <a:cs typeface="Arial"/>
            </a:endParaRP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3600" b="0" i="0" u="none" strike="noStrike" kern="0" cap="none" spc="0" baseline="0">
                <a:solidFill>
                  <a:srgbClr val="000000"/>
                </a:solidFill>
                <a:uFillTx/>
                <a:latin typeface="Calibri"/>
                <a:ea typeface="Calibri"/>
                <a:cs typeface="Calibri"/>
              </a:rPr>
              <a:t> </a:t>
            </a:r>
            <a:endParaRPr lang="fr-FR" sz="3600" b="0" i="0" u="none" strike="noStrike" kern="0" cap="none" spc="0" baseline="0">
              <a:solidFill>
                <a:srgbClr val="000000"/>
              </a:solidFill>
              <a:uFillTx/>
              <a:latin typeface="Arial"/>
              <a:ea typeface="Arial"/>
              <a:cs typeface="Arial"/>
            </a:endParaRPr>
          </a:p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3600" b="0" i="0" u="none" strike="noStrike" kern="0" cap="none" spc="0" baseline="0">
                <a:solidFill>
                  <a:srgbClr val="000000"/>
                </a:solidFill>
                <a:uFillTx/>
                <a:latin typeface="Calibri"/>
                <a:ea typeface="Calibri"/>
                <a:cs typeface="Calibri"/>
              </a:rPr>
              <a:t>EPS au LGT</a:t>
            </a:r>
            <a:endParaRPr lang="fr-FR" sz="3600" b="0" i="0" u="none" strike="noStrike" kern="0" cap="none" spc="0" baseline="0">
              <a:solidFill>
                <a:srgbClr val="000000"/>
              </a:solidFill>
              <a:uFillTx/>
              <a:latin typeface="Arial"/>
              <a:ea typeface="Arial"/>
              <a:cs typeface="Arial"/>
            </a:endParaRPr>
          </a:p>
        </p:txBody>
      </p:sp>
      <p:sp>
        <p:nvSpPr>
          <p:cNvPr id="3" name="Google Shape;335;p2">
            <a:extLst>
              <a:ext uri="{FF2B5EF4-FFF2-40B4-BE49-F238E27FC236}">
                <a16:creationId xmlns:a16="http://schemas.microsoft.com/office/drawing/2014/main" id="{676ED347-F54A-7571-7F49-DA557CDFB139}"/>
              </a:ext>
            </a:extLst>
          </p:cNvPr>
          <p:cNvSpPr/>
          <p:nvPr/>
        </p:nvSpPr>
        <p:spPr>
          <a:xfrm>
            <a:off x="3564002" y="1950835"/>
            <a:ext cx="494635" cy="1223997"/>
          </a:xfrm>
          <a:custGeom>
            <a:avLst/>
            <a:gdLst>
              <a:gd name="f0" fmla="val w"/>
              <a:gd name="f1" fmla="val h"/>
              <a:gd name="f2" fmla="val 0"/>
              <a:gd name="f3" fmla="val 1376"/>
              <a:gd name="f4" fmla="val 3402"/>
              <a:gd name="f5" fmla="val 507"/>
              <a:gd name="f6" fmla="val 2410"/>
              <a:gd name="f7" fmla="val 687"/>
              <a:gd name="f8" fmla="val 3401"/>
              <a:gd name="f9" fmla="val 1375"/>
              <a:gd name="f10" fmla="val 867"/>
              <a:gd name="f11" fmla="*/ f0 1 1376"/>
              <a:gd name="f12" fmla="*/ f1 1 3402"/>
              <a:gd name="f13" fmla="+- f4 0 f2"/>
              <a:gd name="f14" fmla="+- f3 0 f2"/>
              <a:gd name="f15" fmla="*/ f14 1 1376"/>
              <a:gd name="f16" fmla="*/ f13 1 3402"/>
              <a:gd name="f17" fmla="*/ f2 1 f15"/>
              <a:gd name="f18" fmla="*/ f3 1 f15"/>
              <a:gd name="f19" fmla="*/ f2 1 f16"/>
              <a:gd name="f20" fmla="*/ f4 1 f16"/>
              <a:gd name="f21" fmla="*/ f17 f11 1"/>
              <a:gd name="f22" fmla="*/ f18 f11 1"/>
              <a:gd name="f23" fmla="*/ f20 f12 1"/>
              <a:gd name="f24" fmla="*/ f19 f12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21" t="f24" r="f22" b="f23"/>
            <a:pathLst>
              <a:path w="1376" h="3402">
                <a:moveTo>
                  <a:pt x="f5" y="f2"/>
                </a:moveTo>
                <a:lnTo>
                  <a:pt x="f5" y="f6"/>
                </a:lnTo>
                <a:lnTo>
                  <a:pt x="f2" y="f6"/>
                </a:lnTo>
                <a:lnTo>
                  <a:pt x="f7" y="f8"/>
                </a:lnTo>
                <a:lnTo>
                  <a:pt x="f9" y="f6"/>
                </a:lnTo>
                <a:lnTo>
                  <a:pt x="f10" y="f6"/>
                </a:lnTo>
                <a:lnTo>
                  <a:pt x="f10" y="f2"/>
                </a:lnTo>
                <a:lnTo>
                  <a:pt x="f5" y="f2"/>
                </a:lnTo>
              </a:path>
            </a:pathLst>
          </a:custGeom>
          <a:noFill/>
          <a:ln w="25548" cap="flat">
            <a:solidFill>
              <a:srgbClr val="385D8A"/>
            </a:solidFill>
            <a:prstDash val="solid"/>
            <a:miter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4" name="Google Shape;336;p2">
            <a:extLst>
              <a:ext uri="{FF2B5EF4-FFF2-40B4-BE49-F238E27FC236}">
                <a16:creationId xmlns:a16="http://schemas.microsoft.com/office/drawing/2014/main" id="{9AE5F98A-5D69-D178-B291-F28944D859A6}"/>
              </a:ext>
            </a:extLst>
          </p:cNvPr>
          <p:cNvSpPr/>
          <p:nvPr/>
        </p:nvSpPr>
        <p:spPr>
          <a:xfrm>
            <a:off x="3564002" y="4124520"/>
            <a:ext cx="494635" cy="1439997"/>
          </a:xfrm>
          <a:custGeom>
            <a:avLst/>
            <a:gdLst>
              <a:gd name="f0" fmla="val w"/>
              <a:gd name="f1" fmla="val h"/>
              <a:gd name="f2" fmla="val 0"/>
              <a:gd name="f3" fmla="val 1376"/>
              <a:gd name="f4" fmla="val 4001"/>
              <a:gd name="f5" fmla="val 507"/>
              <a:gd name="f6" fmla="val 2836"/>
              <a:gd name="f7" fmla="val 687"/>
              <a:gd name="f8" fmla="val 4000"/>
              <a:gd name="f9" fmla="val 1375"/>
              <a:gd name="f10" fmla="val 867"/>
              <a:gd name="f11" fmla="*/ f0 1 1376"/>
              <a:gd name="f12" fmla="*/ f1 1 4001"/>
              <a:gd name="f13" fmla="+- f4 0 f2"/>
              <a:gd name="f14" fmla="+- f3 0 f2"/>
              <a:gd name="f15" fmla="*/ f14 1 1376"/>
              <a:gd name="f16" fmla="*/ f13 1 4001"/>
              <a:gd name="f17" fmla="*/ f2 1 f15"/>
              <a:gd name="f18" fmla="*/ f3 1 f15"/>
              <a:gd name="f19" fmla="*/ f2 1 f16"/>
              <a:gd name="f20" fmla="*/ f4 1 f16"/>
              <a:gd name="f21" fmla="*/ f17 f11 1"/>
              <a:gd name="f22" fmla="*/ f18 f11 1"/>
              <a:gd name="f23" fmla="*/ f20 f12 1"/>
              <a:gd name="f24" fmla="*/ f19 f12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21" t="f24" r="f22" b="f23"/>
            <a:pathLst>
              <a:path w="1376" h="4001">
                <a:moveTo>
                  <a:pt x="f5" y="f2"/>
                </a:moveTo>
                <a:lnTo>
                  <a:pt x="f5" y="f6"/>
                </a:lnTo>
                <a:lnTo>
                  <a:pt x="f2" y="f6"/>
                </a:lnTo>
                <a:lnTo>
                  <a:pt x="f7" y="f8"/>
                </a:lnTo>
                <a:lnTo>
                  <a:pt x="f9" y="f6"/>
                </a:lnTo>
                <a:lnTo>
                  <a:pt x="f10" y="f6"/>
                </a:lnTo>
                <a:lnTo>
                  <a:pt x="f10" y="f2"/>
                </a:lnTo>
                <a:lnTo>
                  <a:pt x="f5" y="f2"/>
                </a:lnTo>
              </a:path>
            </a:pathLst>
          </a:custGeom>
          <a:noFill/>
          <a:ln w="25548" cap="flat">
            <a:solidFill>
              <a:srgbClr val="385D8A"/>
            </a:solidFill>
            <a:prstDash val="solid"/>
            <a:miter/>
          </a:ln>
        </p:spPr>
        <p:txBody>
          <a:bodyPr vert="horz" wrap="square" lIns="0" tIns="0" rIns="0" bIns="0" anchor="t" anchorCtr="0" compatLnSpc="1">
            <a:no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fr-FR" sz="18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3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341;p3">
            <a:extLst>
              <a:ext uri="{FF2B5EF4-FFF2-40B4-BE49-F238E27FC236}">
                <a16:creationId xmlns:a16="http://schemas.microsoft.com/office/drawing/2014/main" id="{B8C78F3B-B4DB-3759-D421-5AEFFCD95808}"/>
              </a:ext>
            </a:extLst>
          </p:cNvPr>
          <p:cNvSpPr txBox="1"/>
          <p:nvPr/>
        </p:nvSpPr>
        <p:spPr>
          <a:xfrm>
            <a:off x="467642" y="764639"/>
            <a:ext cx="7467484" cy="581037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21" tIns="45701" rIns="91421" bIns="45701" anchor="b" anchorCtr="1" compatLnSpc="1">
            <a:normAutofit/>
          </a:bodyPr>
          <a:lstStyle/>
          <a:p>
            <a:pPr marL="0" marR="0" lvl="0" indent="0" algn="ctr" defTabSz="914400" rtl="0" fontAlgn="auto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3300" b="1" i="0" u="none" strike="noStrike" kern="0" cap="small" spc="0" baseline="0">
                <a:solidFill>
                  <a:srgbClr val="0070C0"/>
                </a:solidFill>
                <a:uFillTx/>
                <a:latin typeface="Calibri"/>
                <a:ea typeface="Calibri"/>
                <a:cs typeface="Calibri"/>
              </a:rPr>
              <a:t>1 - OPTION EPS</a:t>
            </a:r>
            <a:endParaRPr lang="fr-FR" sz="3300" b="0" i="0" u="none" strike="noStrike" kern="0" cap="none" spc="0" baseline="0">
              <a:solidFill>
                <a:srgbClr val="000000"/>
              </a:solidFill>
              <a:uFillTx/>
              <a:latin typeface="Arial"/>
              <a:ea typeface="Arial"/>
              <a:cs typeface="Arial"/>
            </a:endParaRPr>
          </a:p>
        </p:txBody>
      </p:sp>
      <p:sp>
        <p:nvSpPr>
          <p:cNvPr id="3" name="Google Shape;342;p3">
            <a:extLst>
              <a:ext uri="{FF2B5EF4-FFF2-40B4-BE49-F238E27FC236}">
                <a16:creationId xmlns:a16="http://schemas.microsoft.com/office/drawing/2014/main" id="{B173AC81-9214-5102-B180-74652D9AAF8A}"/>
              </a:ext>
            </a:extLst>
          </p:cNvPr>
          <p:cNvSpPr txBox="1"/>
          <p:nvPr/>
        </p:nvSpPr>
        <p:spPr>
          <a:xfrm>
            <a:off x="395642" y="1700637"/>
            <a:ext cx="8179564" cy="2520360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21" tIns="45701" rIns="91421" bIns="45701" anchor="t" anchorCtr="0" compatLnSpc="1">
            <a:normAutofit/>
          </a:bodyPr>
          <a:lstStyle/>
          <a:p>
            <a:pPr marL="274320" marR="0" lvl="0" indent="-27432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F6F74"/>
              </a:buClr>
              <a:buSzPts val="2520"/>
              <a:buFont typeface="Noto Sans Symbols"/>
              <a:buChar char="⮚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3600" b="0" i="0" u="none" strike="noStrike" kern="0" cap="none" spc="0" baseline="0">
                <a:solidFill>
                  <a:srgbClr val="000000"/>
                </a:solidFill>
                <a:uFillTx/>
                <a:latin typeface="Calibri"/>
                <a:ea typeface="Calibri"/>
                <a:cs typeface="Calibri"/>
              </a:rPr>
              <a:t>N’existe plus sauf pour les élèves qui ont suivi cet enseignement au sein de leur lycée</a:t>
            </a:r>
            <a:endParaRPr lang="fr-FR" sz="3600" b="0" i="0" u="none" strike="noStrike" kern="0" cap="none" spc="0" baseline="0">
              <a:solidFill>
                <a:srgbClr val="000000"/>
              </a:solidFill>
              <a:uFillTx/>
              <a:latin typeface="Arial"/>
              <a:ea typeface="Arial"/>
              <a:cs typeface="Arial"/>
            </a:endParaRPr>
          </a:p>
          <a:p>
            <a:pPr marL="274320" marR="0" lvl="0" indent="-274320" algn="l" defTabSz="914400" rtl="0" fontAlgn="auto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6F6F74"/>
              </a:buClr>
              <a:buSzPts val="2520"/>
              <a:buFont typeface="Noto Sans Symbols"/>
              <a:buChar char="⮚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3600" b="0" i="0" u="none" strike="noStrike" kern="0" cap="none" spc="0" baseline="0">
                <a:solidFill>
                  <a:srgbClr val="000000"/>
                </a:solidFill>
                <a:uFillTx/>
                <a:latin typeface="Calibri"/>
                <a:ea typeface="Calibri"/>
                <a:cs typeface="Calibri"/>
              </a:rPr>
              <a:t>Pas d’option à Stéphane Hessel</a:t>
            </a:r>
            <a:endParaRPr lang="fr-FR" sz="3600" b="0" i="0" u="none" strike="noStrike" kern="0" cap="none" spc="0" baseline="0">
              <a:solidFill>
                <a:srgbClr val="000000"/>
              </a:solidFill>
              <a:uFillTx/>
              <a:latin typeface="Arial"/>
              <a:ea typeface="Arial"/>
              <a:cs typeface="Arial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4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347;p4">
            <a:extLst>
              <a:ext uri="{FF2B5EF4-FFF2-40B4-BE49-F238E27FC236}">
                <a16:creationId xmlns:a16="http://schemas.microsoft.com/office/drawing/2014/main" id="{7E804553-72B7-0673-77B7-31786A5FEDFA}"/>
              </a:ext>
            </a:extLst>
          </p:cNvPr>
          <p:cNvSpPr txBox="1"/>
          <p:nvPr/>
        </p:nvSpPr>
        <p:spPr>
          <a:xfrm>
            <a:off x="464762" y="836639"/>
            <a:ext cx="7992715" cy="1938957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21" tIns="45701" rIns="91421" bIns="45701" anchor="t" anchorCtr="1" compatLnSpc="1">
            <a:norm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2400" b="1" i="0" u="sng" strike="noStrike" kern="0" cap="none" spc="0" baseline="0">
                <a:solidFill>
                  <a:srgbClr val="00B050"/>
                </a:solidFill>
                <a:uFillTx/>
                <a:latin typeface="Calibri"/>
                <a:ea typeface="Calibri"/>
                <a:cs typeface="Calibri"/>
              </a:rPr>
              <a:t>Une finalité</a:t>
            </a:r>
            <a:endParaRPr lang="fr-FR" sz="2400" b="0" i="0" u="none" strike="noStrike" kern="0" cap="none" spc="0" baseline="0">
              <a:solidFill>
                <a:srgbClr val="000000"/>
              </a:solidFill>
              <a:uFillTx/>
              <a:latin typeface="Arial"/>
              <a:ea typeface="Arial"/>
              <a:cs typeface="Arial"/>
            </a:endParaRPr>
          </a:p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2400" b="0" i="0" u="none" strike="noStrike" kern="0" cap="none" spc="0" baseline="0">
                <a:solidFill>
                  <a:srgbClr val="000000"/>
                </a:solidFill>
                <a:uFillTx/>
                <a:latin typeface="Calibri"/>
                <a:ea typeface="Calibri"/>
                <a:cs typeface="Calibri"/>
              </a:rPr>
              <a:t>L’EPS vise à former, par la </a:t>
            </a:r>
            <a:r>
              <a:rPr lang="fr-FR" sz="2400" b="1" i="0" u="none" strike="noStrike" kern="0" cap="none" spc="0" baseline="0">
                <a:solidFill>
                  <a:srgbClr val="000000"/>
                </a:solidFill>
                <a:uFillTx/>
                <a:latin typeface="Calibri"/>
                <a:ea typeface="Calibri"/>
                <a:cs typeface="Calibri"/>
              </a:rPr>
              <a:t>pratique</a:t>
            </a:r>
            <a:r>
              <a:rPr lang="fr-FR" sz="2400" b="0" i="0" u="none" strike="noStrike" kern="0" cap="none" spc="0" baseline="0">
                <a:solidFill>
                  <a:srgbClr val="FF0000"/>
                </a:solidFill>
                <a:uFillTx/>
                <a:latin typeface="Calibri"/>
                <a:ea typeface="Calibri"/>
                <a:cs typeface="Calibri"/>
              </a:rPr>
              <a:t> </a:t>
            </a:r>
            <a:r>
              <a:rPr lang="fr-FR" sz="2400" b="1" i="0" u="none" strike="noStrike" kern="0" cap="none" spc="0" baseline="0">
                <a:solidFill>
                  <a:srgbClr val="000000"/>
                </a:solidFill>
                <a:uFillTx/>
                <a:latin typeface="Calibri"/>
                <a:ea typeface="Calibri"/>
                <a:cs typeface="Calibri"/>
              </a:rPr>
              <a:t>physique, sportive et artistique</a:t>
            </a:r>
            <a:r>
              <a:rPr lang="fr-FR" sz="2400" b="0" i="0" u="none" strike="noStrike" kern="0" cap="none" spc="0" baseline="0">
                <a:solidFill>
                  <a:srgbClr val="000000"/>
                </a:solidFill>
                <a:uFillTx/>
                <a:latin typeface="Calibri"/>
                <a:ea typeface="Calibri"/>
                <a:cs typeface="Calibri"/>
              </a:rPr>
              <a:t>,</a:t>
            </a:r>
            <a:r>
              <a:rPr lang="fr-FR" sz="2400" b="1" i="0" u="none" strike="noStrike" kern="0" cap="none" spc="0" baseline="0">
                <a:solidFill>
                  <a:srgbClr val="000000"/>
                </a:solidFill>
                <a:uFillTx/>
                <a:latin typeface="Calibri"/>
                <a:ea typeface="Calibri"/>
                <a:cs typeface="Calibri"/>
              </a:rPr>
              <a:t> </a:t>
            </a:r>
            <a:r>
              <a:rPr lang="fr-FR" sz="2400" b="0" i="0" u="none" strike="noStrike" kern="0" cap="none" spc="0" baseline="0">
                <a:solidFill>
                  <a:srgbClr val="000000"/>
                </a:solidFill>
                <a:uFillTx/>
                <a:latin typeface="Calibri"/>
                <a:ea typeface="Calibri"/>
                <a:cs typeface="Calibri"/>
              </a:rPr>
              <a:t>un </a:t>
            </a:r>
            <a:r>
              <a:rPr lang="fr-FR" sz="2400" b="1" i="0" u="none" strike="noStrike" kern="0" cap="none" spc="0" baseline="0">
                <a:solidFill>
                  <a:srgbClr val="000000"/>
                </a:solidFill>
                <a:uFillTx/>
                <a:latin typeface="Calibri"/>
                <a:ea typeface="Calibri"/>
                <a:cs typeface="Calibri"/>
              </a:rPr>
              <a:t>citoyen épanoui, cultivé, capable de faire des choix éclairés pour s’engager de façon régulière et autonome dans un mode de vie actif et solidaire</a:t>
            </a:r>
            <a:endParaRPr lang="fr-FR" sz="2400" b="0" i="0" u="none" strike="noStrike" kern="0" cap="none" spc="0" baseline="0">
              <a:solidFill>
                <a:srgbClr val="000000"/>
              </a:solidFill>
              <a:uFillTx/>
              <a:latin typeface="Arial"/>
              <a:ea typeface="Arial"/>
              <a:cs typeface="Arial"/>
            </a:endParaRPr>
          </a:p>
        </p:txBody>
      </p:sp>
      <p:sp>
        <p:nvSpPr>
          <p:cNvPr id="3" name="Google Shape;348;p4">
            <a:extLst>
              <a:ext uri="{FF2B5EF4-FFF2-40B4-BE49-F238E27FC236}">
                <a16:creationId xmlns:a16="http://schemas.microsoft.com/office/drawing/2014/main" id="{659C041E-8915-9EE9-F349-67E49EB82E11}"/>
              </a:ext>
            </a:extLst>
          </p:cNvPr>
          <p:cNvSpPr txBox="1"/>
          <p:nvPr/>
        </p:nvSpPr>
        <p:spPr>
          <a:xfrm>
            <a:off x="499317" y="3648958"/>
            <a:ext cx="3305162" cy="461515"/>
          </a:xfrm>
          <a:prstGeom prst="rect">
            <a:avLst/>
          </a:prstGeom>
          <a:noFill/>
          <a:ln w="9528" cap="flat">
            <a:solidFill>
              <a:srgbClr val="4F81BD"/>
            </a:solidFill>
            <a:prstDash val="solid"/>
            <a:miter/>
          </a:ln>
        </p:spPr>
        <p:txBody>
          <a:bodyPr vert="horz" wrap="square" lIns="91421" tIns="45701" rIns="91421" bIns="45701" anchor="t" anchorCtr="0" compatLnSpc="1">
            <a:norm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2400" b="0" i="0" u="none" strike="noStrike" kern="0" cap="none" spc="0" baseline="0">
                <a:solidFill>
                  <a:srgbClr val="000000"/>
                </a:solidFill>
                <a:uFillTx/>
                <a:latin typeface="Calibri"/>
                <a:ea typeface="Calibri"/>
                <a:cs typeface="Calibri"/>
              </a:rPr>
              <a:t>Développer sa motricité</a:t>
            </a:r>
            <a:endParaRPr lang="fr-FR" sz="2400" b="0" i="0" u="none" strike="noStrike" kern="0" cap="none" spc="0" baseline="0">
              <a:solidFill>
                <a:srgbClr val="000000"/>
              </a:solidFill>
              <a:uFillTx/>
              <a:latin typeface="Arial"/>
              <a:ea typeface="Arial"/>
              <a:cs typeface="Arial"/>
            </a:endParaRPr>
          </a:p>
        </p:txBody>
      </p:sp>
      <p:sp>
        <p:nvSpPr>
          <p:cNvPr id="4" name="Google Shape;349;p4">
            <a:extLst>
              <a:ext uri="{FF2B5EF4-FFF2-40B4-BE49-F238E27FC236}">
                <a16:creationId xmlns:a16="http://schemas.microsoft.com/office/drawing/2014/main" id="{2CB9720D-E23D-E47A-25CA-747367F10CD4}"/>
              </a:ext>
            </a:extLst>
          </p:cNvPr>
          <p:cNvSpPr txBox="1"/>
          <p:nvPr/>
        </p:nvSpPr>
        <p:spPr>
          <a:xfrm>
            <a:off x="1187641" y="4542117"/>
            <a:ext cx="6264718" cy="830878"/>
          </a:xfrm>
          <a:prstGeom prst="rect">
            <a:avLst/>
          </a:prstGeom>
          <a:noFill/>
          <a:ln w="9528" cap="flat">
            <a:solidFill>
              <a:srgbClr val="4F81BD"/>
            </a:solidFill>
            <a:prstDash val="solid"/>
            <a:miter/>
          </a:ln>
        </p:spPr>
        <p:txBody>
          <a:bodyPr vert="horz" wrap="square" lIns="91421" tIns="45701" rIns="91421" bIns="45701" anchor="t" anchorCtr="0" compatLnSpc="1">
            <a:norm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2400" b="0" i="0" u="none" strike="noStrike" kern="0" cap="none" spc="0" baseline="0">
                <a:solidFill>
                  <a:srgbClr val="000000"/>
                </a:solidFill>
                <a:uFillTx/>
                <a:latin typeface="Calibri"/>
                <a:ea typeface="Calibri"/>
                <a:cs typeface="Calibri"/>
              </a:rPr>
              <a:t>Exercer sa responsabilité individuelle et au sein d’un collectif</a:t>
            </a:r>
            <a:endParaRPr lang="fr-FR" sz="2400" b="0" i="0" u="none" strike="noStrike" kern="0" cap="none" spc="0" baseline="0">
              <a:solidFill>
                <a:srgbClr val="000000"/>
              </a:solidFill>
              <a:uFillTx/>
              <a:latin typeface="Arial"/>
              <a:ea typeface="Arial"/>
              <a:cs typeface="Arial"/>
            </a:endParaRPr>
          </a:p>
        </p:txBody>
      </p:sp>
      <p:sp>
        <p:nvSpPr>
          <p:cNvPr id="5" name="Google Shape;350;p4">
            <a:extLst>
              <a:ext uri="{FF2B5EF4-FFF2-40B4-BE49-F238E27FC236}">
                <a16:creationId xmlns:a16="http://schemas.microsoft.com/office/drawing/2014/main" id="{D0BDE2E8-C364-6183-53FD-615DA5E43B8E}"/>
              </a:ext>
            </a:extLst>
          </p:cNvPr>
          <p:cNvSpPr txBox="1"/>
          <p:nvPr/>
        </p:nvSpPr>
        <p:spPr>
          <a:xfrm>
            <a:off x="5075998" y="5661361"/>
            <a:ext cx="2769836" cy="830878"/>
          </a:xfrm>
          <a:prstGeom prst="rect">
            <a:avLst/>
          </a:prstGeom>
          <a:noFill/>
          <a:ln w="9528" cap="flat">
            <a:solidFill>
              <a:srgbClr val="4F81BD"/>
            </a:solidFill>
            <a:prstDash val="solid"/>
            <a:miter/>
          </a:ln>
        </p:spPr>
        <p:txBody>
          <a:bodyPr vert="horz" wrap="square" lIns="91421" tIns="45701" rIns="91421" bIns="45701" anchor="t" anchorCtr="1" compatLnSpc="1">
            <a:norm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2400" b="0" i="0" u="none" strike="noStrike" kern="0" cap="none" spc="0" baseline="0">
                <a:solidFill>
                  <a:srgbClr val="000000"/>
                </a:solidFill>
                <a:uFillTx/>
                <a:latin typeface="Calibri"/>
                <a:ea typeface="Calibri"/>
                <a:cs typeface="Calibri"/>
              </a:rPr>
              <a:t>Accéder au patrimoine culturel</a:t>
            </a:r>
            <a:endParaRPr lang="fr-FR" sz="2400" b="0" i="0" u="none" strike="noStrike" kern="0" cap="none" spc="0" baseline="0">
              <a:solidFill>
                <a:srgbClr val="000000"/>
              </a:solidFill>
              <a:uFillTx/>
              <a:latin typeface="Arial"/>
              <a:ea typeface="Arial"/>
              <a:cs typeface="Arial"/>
            </a:endParaRPr>
          </a:p>
        </p:txBody>
      </p:sp>
      <p:sp>
        <p:nvSpPr>
          <p:cNvPr id="6" name="Google Shape;351;p4">
            <a:extLst>
              <a:ext uri="{FF2B5EF4-FFF2-40B4-BE49-F238E27FC236}">
                <a16:creationId xmlns:a16="http://schemas.microsoft.com/office/drawing/2014/main" id="{78FFC60B-8AF6-959C-93CD-B1E2D6843A74}"/>
              </a:ext>
            </a:extLst>
          </p:cNvPr>
          <p:cNvSpPr txBox="1"/>
          <p:nvPr/>
        </p:nvSpPr>
        <p:spPr>
          <a:xfrm>
            <a:off x="467642" y="332640"/>
            <a:ext cx="7467484" cy="581037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21" tIns="45701" rIns="91421" bIns="45701" anchor="b" anchorCtr="1" compatLnSpc="1">
            <a:normAutofit/>
          </a:bodyPr>
          <a:lstStyle/>
          <a:p>
            <a:pPr marL="0" marR="0" lvl="0" indent="0" algn="ctr" defTabSz="914400" rtl="0" fontAlgn="auto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3300" b="1" i="0" u="none" strike="noStrike" kern="0" cap="small" spc="0" baseline="0">
                <a:solidFill>
                  <a:srgbClr val="0070C0"/>
                </a:solidFill>
                <a:uFillTx/>
                <a:latin typeface="Calibri"/>
                <a:ea typeface="Calibri"/>
                <a:cs typeface="Calibri"/>
              </a:rPr>
              <a:t>2 – Terminale: la fin d’un parcours</a:t>
            </a:r>
            <a:endParaRPr lang="fr-FR" sz="3300" b="0" i="0" u="none" strike="noStrike" kern="0" cap="none" spc="0" baseline="0">
              <a:solidFill>
                <a:srgbClr val="000000"/>
              </a:solidFill>
              <a:uFillTx/>
              <a:latin typeface="Arial"/>
              <a:ea typeface="Arial"/>
              <a:cs typeface="Arial"/>
            </a:endParaRPr>
          </a:p>
        </p:txBody>
      </p:sp>
      <p:sp>
        <p:nvSpPr>
          <p:cNvPr id="7" name="Google Shape;352;p4">
            <a:extLst>
              <a:ext uri="{FF2B5EF4-FFF2-40B4-BE49-F238E27FC236}">
                <a16:creationId xmlns:a16="http://schemas.microsoft.com/office/drawing/2014/main" id="{D025530B-5F6A-843D-C386-6656C761C49F}"/>
              </a:ext>
            </a:extLst>
          </p:cNvPr>
          <p:cNvSpPr txBox="1"/>
          <p:nvPr/>
        </p:nvSpPr>
        <p:spPr>
          <a:xfrm>
            <a:off x="3214079" y="2782802"/>
            <a:ext cx="2829601" cy="461515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21" tIns="45701" rIns="91421" bIns="45701" anchor="t" anchorCtr="1" compatLnSpc="1">
            <a:norm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2400" b="1" i="0" u="sng" strike="noStrike" kern="0" cap="none" spc="0" baseline="0">
                <a:solidFill>
                  <a:srgbClr val="00B050"/>
                </a:solidFill>
                <a:uFillTx/>
                <a:latin typeface="Calibri"/>
                <a:ea typeface="Calibri"/>
                <a:cs typeface="Calibri"/>
              </a:rPr>
              <a:t>5 objectifs</a:t>
            </a:r>
            <a:endParaRPr lang="fr-FR" sz="2400" b="0" i="0" u="none" strike="noStrike" kern="0" cap="none" spc="0" baseline="0">
              <a:solidFill>
                <a:srgbClr val="000000"/>
              </a:solidFill>
              <a:uFillTx/>
              <a:latin typeface="Arial"/>
              <a:ea typeface="Arial"/>
              <a:cs typeface="Arial"/>
            </a:endParaRPr>
          </a:p>
        </p:txBody>
      </p:sp>
      <p:sp>
        <p:nvSpPr>
          <p:cNvPr id="8" name="Google Shape;353;p4">
            <a:extLst>
              <a:ext uri="{FF2B5EF4-FFF2-40B4-BE49-F238E27FC236}">
                <a16:creationId xmlns:a16="http://schemas.microsoft.com/office/drawing/2014/main" id="{9E67ABCF-61BE-5763-D362-CB8E902EAA31}"/>
              </a:ext>
            </a:extLst>
          </p:cNvPr>
          <p:cNvSpPr txBox="1"/>
          <p:nvPr/>
        </p:nvSpPr>
        <p:spPr>
          <a:xfrm>
            <a:off x="4605841" y="3464277"/>
            <a:ext cx="3384358" cy="830878"/>
          </a:xfrm>
          <a:prstGeom prst="rect">
            <a:avLst/>
          </a:prstGeom>
          <a:noFill/>
          <a:ln w="9528" cap="flat">
            <a:solidFill>
              <a:srgbClr val="4F81BD"/>
            </a:solidFill>
            <a:prstDash val="solid"/>
            <a:miter/>
          </a:ln>
        </p:spPr>
        <p:txBody>
          <a:bodyPr vert="horz" wrap="square" lIns="91421" tIns="45701" rIns="91421" bIns="45701" anchor="t" anchorCtr="1" compatLnSpc="1">
            <a:norm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2400" b="0" i="0" u="none" strike="noStrike" kern="0" cap="none" spc="0" baseline="0">
                <a:solidFill>
                  <a:srgbClr val="000000"/>
                </a:solidFill>
                <a:uFillTx/>
                <a:latin typeface="Calibri"/>
                <a:ea typeface="Calibri"/>
                <a:cs typeface="Calibri"/>
              </a:rPr>
              <a:t>Construire durablement sa santé</a:t>
            </a:r>
            <a:endParaRPr lang="fr-FR" sz="2400" b="0" i="0" u="none" strike="noStrike" kern="0" cap="none" spc="0" baseline="0">
              <a:solidFill>
                <a:srgbClr val="000000"/>
              </a:solidFill>
              <a:uFillTx/>
              <a:latin typeface="Arial"/>
              <a:ea typeface="Arial"/>
              <a:cs typeface="Arial"/>
            </a:endParaRPr>
          </a:p>
        </p:txBody>
      </p:sp>
      <p:sp>
        <p:nvSpPr>
          <p:cNvPr id="9" name="Google Shape;354;p4">
            <a:extLst>
              <a:ext uri="{FF2B5EF4-FFF2-40B4-BE49-F238E27FC236}">
                <a16:creationId xmlns:a16="http://schemas.microsoft.com/office/drawing/2014/main" id="{40E55320-DF0F-427F-1CC2-684937B7D1B3}"/>
              </a:ext>
            </a:extLst>
          </p:cNvPr>
          <p:cNvSpPr txBox="1"/>
          <p:nvPr/>
        </p:nvSpPr>
        <p:spPr>
          <a:xfrm>
            <a:off x="971641" y="5661361"/>
            <a:ext cx="2769836" cy="830878"/>
          </a:xfrm>
          <a:prstGeom prst="rect">
            <a:avLst/>
          </a:prstGeom>
          <a:noFill/>
          <a:ln w="9528" cap="flat">
            <a:solidFill>
              <a:srgbClr val="4F81BD"/>
            </a:solidFill>
            <a:prstDash val="solid"/>
            <a:miter/>
          </a:ln>
        </p:spPr>
        <p:txBody>
          <a:bodyPr vert="horz" wrap="square" lIns="91421" tIns="45701" rIns="91421" bIns="45701" anchor="t" anchorCtr="1" compatLnSpc="1">
            <a:norm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2400" b="0" i="0" u="none" strike="noStrike" kern="0" cap="none" spc="0" baseline="0">
                <a:solidFill>
                  <a:srgbClr val="000000"/>
                </a:solidFill>
                <a:uFillTx/>
                <a:latin typeface="Calibri"/>
                <a:ea typeface="Calibri"/>
                <a:cs typeface="Calibri"/>
              </a:rPr>
              <a:t>Savoir se préparer et s’entraîner</a:t>
            </a:r>
            <a:endParaRPr lang="fr-FR" sz="2400" b="0" i="0" u="none" strike="noStrike" kern="0" cap="none" spc="0" baseline="0">
              <a:solidFill>
                <a:srgbClr val="000000"/>
              </a:solidFill>
              <a:uFillTx/>
              <a:latin typeface="Arial"/>
              <a:ea typeface="Arial"/>
              <a:cs typeface="Arial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5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359;p5">
            <a:extLst>
              <a:ext uri="{FF2B5EF4-FFF2-40B4-BE49-F238E27FC236}">
                <a16:creationId xmlns:a16="http://schemas.microsoft.com/office/drawing/2014/main" id="{1D6888AE-E205-0B7A-E166-ADEE5EAF2916}"/>
              </a:ext>
            </a:extLst>
          </p:cNvPr>
          <p:cNvSpPr txBox="1"/>
          <p:nvPr/>
        </p:nvSpPr>
        <p:spPr>
          <a:xfrm>
            <a:off x="285841" y="25200"/>
            <a:ext cx="8137081" cy="1151997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21" tIns="45701" rIns="91421" bIns="45701" anchor="b" anchorCtr="1" compatLnSpc="1">
            <a:normAutofit/>
          </a:bodyPr>
          <a:lstStyle/>
          <a:p>
            <a:pPr marL="0" marR="0" lvl="0" indent="0" algn="ctr" defTabSz="914400" rtl="0" fontAlgn="auto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3600" b="1" i="0" u="none" strike="noStrike" kern="0" cap="small" spc="0" baseline="0">
                <a:solidFill>
                  <a:srgbClr val="0070C0"/>
                </a:solidFill>
                <a:uFillTx/>
                <a:latin typeface="Cambria"/>
                <a:ea typeface="Cambria"/>
                <a:cs typeface="Cambria"/>
              </a:rPr>
              <a:t>Construire des compétences à travers 5 Champs d’Apprentissages (CA)</a:t>
            </a:r>
            <a:endParaRPr lang="fr-FR" sz="3600" b="0" i="0" u="none" strike="noStrike" kern="0" cap="none" spc="0" baseline="0">
              <a:solidFill>
                <a:srgbClr val="000000"/>
              </a:solidFill>
              <a:uFillTx/>
              <a:latin typeface="Arial"/>
              <a:ea typeface="Arial"/>
              <a:cs typeface="Arial"/>
            </a:endParaRPr>
          </a:p>
        </p:txBody>
      </p:sp>
      <p:sp>
        <p:nvSpPr>
          <p:cNvPr id="3" name="Google Shape;360;p5">
            <a:extLst>
              <a:ext uri="{FF2B5EF4-FFF2-40B4-BE49-F238E27FC236}">
                <a16:creationId xmlns:a16="http://schemas.microsoft.com/office/drawing/2014/main" id="{06BBEB53-A22C-FBD5-CA98-3B4585F95839}"/>
              </a:ext>
            </a:extLst>
          </p:cNvPr>
          <p:cNvSpPr txBox="1"/>
          <p:nvPr/>
        </p:nvSpPr>
        <p:spPr>
          <a:xfrm>
            <a:off x="239755" y="1124638"/>
            <a:ext cx="8353080" cy="830878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21" tIns="45701" rIns="91421" bIns="45701" anchor="t" anchorCtr="1" compatLnSpc="1">
            <a:norm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2400" b="0" i="0" u="none" strike="noStrike" kern="0" cap="none" spc="0" baseline="0">
                <a:solidFill>
                  <a:srgbClr val="000000"/>
                </a:solidFill>
                <a:uFillTx/>
                <a:latin typeface="Calibri"/>
                <a:ea typeface="Calibri"/>
                <a:cs typeface="Calibri"/>
              </a:rPr>
              <a:t>Des activités de nature différente en fonction de ce qu’elles permettent d’apprendre</a:t>
            </a:r>
            <a:endParaRPr lang="fr-FR" sz="2400" b="0" i="0" u="none" strike="noStrike" kern="0" cap="none" spc="0" baseline="0">
              <a:solidFill>
                <a:srgbClr val="000000"/>
              </a:solidFill>
              <a:uFillTx/>
              <a:latin typeface="Arial"/>
              <a:ea typeface="Arial"/>
              <a:cs typeface="Arial"/>
            </a:endParaRPr>
          </a:p>
        </p:txBody>
      </p:sp>
      <p:pic>
        <p:nvPicPr>
          <p:cNvPr id="4" name="Image 4">
            <a:extLst>
              <a:ext uri="{FF2B5EF4-FFF2-40B4-BE49-F238E27FC236}">
                <a16:creationId xmlns:a16="http://schemas.microsoft.com/office/drawing/2014/main" id="{A886455F-7BE5-943A-2B74-2190420A767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5120" y="2306135"/>
            <a:ext cx="7797802" cy="3594104"/>
          </a:xfrm>
          <a:prstGeom prst="rect">
            <a:avLst/>
          </a:prstGeom>
          <a:noFill/>
          <a:ln cap="flat"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6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366;p6">
            <a:extLst>
              <a:ext uri="{FF2B5EF4-FFF2-40B4-BE49-F238E27FC236}">
                <a16:creationId xmlns:a16="http://schemas.microsoft.com/office/drawing/2014/main" id="{B82206F7-5EC5-B394-613C-E7C98E7B229A}"/>
              </a:ext>
            </a:extLst>
          </p:cNvPr>
          <p:cNvSpPr txBox="1"/>
          <p:nvPr/>
        </p:nvSpPr>
        <p:spPr>
          <a:xfrm>
            <a:off x="285841" y="116640"/>
            <a:ext cx="8137081" cy="1151997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21" tIns="45701" rIns="91421" bIns="45701" anchor="t" anchorCtr="1" compatLnSpc="1">
            <a:normAutofit/>
          </a:bodyPr>
          <a:lstStyle/>
          <a:p>
            <a:pPr marL="0" marR="0" lvl="0" indent="0" algn="ctr" defTabSz="914400" rtl="0" fontAlgn="auto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3600" b="1" i="0" u="none" strike="noStrike" kern="0" cap="small" spc="0" baseline="0">
                <a:solidFill>
                  <a:srgbClr val="0070C0"/>
                </a:solidFill>
                <a:uFillTx/>
                <a:latin typeface="Cambria"/>
                <a:ea typeface="Cambria"/>
                <a:cs typeface="Cambria"/>
              </a:rPr>
              <a:t>Activités vécues au lycée dans les différents CA</a:t>
            </a:r>
            <a:endParaRPr lang="fr-FR" sz="3600" b="0" i="0" u="none" strike="noStrike" kern="0" cap="none" spc="0" baseline="0">
              <a:solidFill>
                <a:srgbClr val="000000"/>
              </a:solidFill>
              <a:uFillTx/>
              <a:latin typeface="Arial"/>
              <a:ea typeface="Arial"/>
              <a:cs typeface="Arial"/>
            </a:endParaRPr>
          </a:p>
        </p:txBody>
      </p:sp>
      <p:graphicFrame>
        <p:nvGraphicFramePr>
          <p:cNvPr id="3" name="Tableau 5">
            <a:extLst>
              <a:ext uri="{FF2B5EF4-FFF2-40B4-BE49-F238E27FC236}">
                <a16:creationId xmlns:a16="http://schemas.microsoft.com/office/drawing/2014/main" id="{1A4A02FD-7F81-B459-D148-A27B78DC5F62}"/>
              </a:ext>
            </a:extLst>
          </p:cNvPr>
          <p:cNvGraphicFramePr>
            <a:graphicFrameLocks noGrp="1"/>
          </p:cNvGraphicFramePr>
          <p:nvPr/>
        </p:nvGraphicFramePr>
        <p:xfrm>
          <a:off x="285841" y="1397002"/>
          <a:ext cx="8193139" cy="3114044"/>
        </p:xfrm>
        <a:graphic>
          <a:graphicData uri="http://schemas.openxmlformats.org/drawingml/2006/table">
            <a:tbl>
              <a:tblPr firstRow="1" bandRow="1">
                <a:effectLst/>
                <a:tableStyleId>{5C22544A-7EE6-4342-B048-85BDC9FD1C3A}</a:tableStyleId>
              </a:tblPr>
              <a:tblGrid>
                <a:gridCol w="1115449">
                  <a:extLst>
                    <a:ext uri="{9D8B030D-6E8A-4147-A177-3AD203B41FA5}">
                      <a16:colId xmlns:a16="http://schemas.microsoft.com/office/drawing/2014/main" val="1336308929"/>
                    </a:ext>
                  </a:extLst>
                </a:gridCol>
                <a:gridCol w="1579415">
                  <a:extLst>
                    <a:ext uri="{9D8B030D-6E8A-4147-A177-3AD203B41FA5}">
                      <a16:colId xmlns:a16="http://schemas.microsoft.com/office/drawing/2014/main" val="1873876142"/>
                    </a:ext>
                  </a:extLst>
                </a:gridCol>
                <a:gridCol w="1508165">
                  <a:extLst>
                    <a:ext uri="{9D8B030D-6E8A-4147-A177-3AD203B41FA5}">
                      <a16:colId xmlns:a16="http://schemas.microsoft.com/office/drawing/2014/main" val="3210056376"/>
                    </a:ext>
                  </a:extLst>
                </a:gridCol>
                <a:gridCol w="1144069">
                  <a:extLst>
                    <a:ext uri="{9D8B030D-6E8A-4147-A177-3AD203B41FA5}">
                      <a16:colId xmlns:a16="http://schemas.microsoft.com/office/drawing/2014/main" val="2961646161"/>
                    </a:ext>
                  </a:extLst>
                </a:gridCol>
                <a:gridCol w="1336779">
                  <a:extLst>
                    <a:ext uri="{9D8B030D-6E8A-4147-A177-3AD203B41FA5}">
                      <a16:colId xmlns:a16="http://schemas.microsoft.com/office/drawing/2014/main" val="21212400"/>
                    </a:ext>
                  </a:extLst>
                </a:gridCol>
                <a:gridCol w="1509262">
                  <a:extLst>
                    <a:ext uri="{9D8B030D-6E8A-4147-A177-3AD203B41FA5}">
                      <a16:colId xmlns:a16="http://schemas.microsoft.com/office/drawing/2014/main" val="997499690"/>
                    </a:ext>
                  </a:extLst>
                </a:gridCol>
              </a:tblGrid>
              <a:tr h="370844">
                <a:tc>
                  <a:txBody>
                    <a:bodyPr/>
                    <a:lstStyle/>
                    <a:p>
                      <a:pPr lvl="0"/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ctr"/>
                      <a:r>
                        <a:rPr lang="fr-FR">
                          <a:solidFill>
                            <a:srgbClr val="000000"/>
                          </a:solidFill>
                        </a:rPr>
                        <a:t>CA1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ctr"/>
                      <a:r>
                        <a:rPr lang="fr-FR">
                          <a:solidFill>
                            <a:srgbClr val="000000"/>
                          </a:solidFill>
                        </a:rPr>
                        <a:t>CA2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ctr"/>
                      <a:r>
                        <a:rPr lang="fr-FR">
                          <a:solidFill>
                            <a:srgbClr val="000000"/>
                          </a:solidFill>
                        </a:rPr>
                        <a:t>CA3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ctr"/>
                      <a:r>
                        <a:rPr lang="fr-FR">
                          <a:solidFill>
                            <a:srgbClr val="000000"/>
                          </a:solidFill>
                        </a:rPr>
                        <a:t>CA4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ctr"/>
                      <a:r>
                        <a:rPr lang="fr-FR">
                          <a:solidFill>
                            <a:srgbClr val="000000"/>
                          </a:solidFill>
                        </a:rPr>
                        <a:t>CA5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74913259"/>
                  </a:ext>
                </a:extLst>
              </a:tr>
              <a:tr h="370844">
                <a:tc>
                  <a:txBody>
                    <a:bodyPr/>
                    <a:lstStyle/>
                    <a:p>
                      <a:pPr lvl="0"/>
                      <a:r>
                        <a:rPr lang="fr-FR"/>
                        <a:t>Seconde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ctr"/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ctr"/>
                      <a:r>
                        <a:rPr lang="fr-FR"/>
                        <a:t>Course d’orientation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ctr"/>
                      <a:r>
                        <a:rPr lang="fr-FR"/>
                        <a:t>Danse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ctr"/>
                      <a:r>
                        <a:rPr lang="fr-FR"/>
                        <a:t>Badminton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ctr"/>
                      <a:r>
                        <a:rPr lang="fr-FR"/>
                        <a:t>Cross fit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71643604"/>
                  </a:ext>
                </a:extLst>
              </a:tr>
              <a:tr h="370844">
                <a:tc>
                  <a:txBody>
                    <a:bodyPr/>
                    <a:lstStyle/>
                    <a:p>
                      <a:pPr lvl="0"/>
                      <a:r>
                        <a:rPr lang="fr-FR"/>
                        <a:t>Première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ctr"/>
                      <a:r>
                        <a:rPr lang="fr-FR"/>
                        <a:t>Epreuves combinées (relais,        demi-fond, pentabond)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ctr"/>
                      <a:r>
                        <a:rPr lang="fr-FR"/>
                        <a:t>Sauvetage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ctr"/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ctr"/>
                      <a:r>
                        <a:rPr lang="fr-FR"/>
                        <a:t>Volley-ball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ctr"/>
                      <a:r>
                        <a:rPr lang="fr-FR"/>
                        <a:t>Step, </a:t>
                      </a:r>
                    </a:p>
                    <a:p>
                      <a:pPr lvl="0" algn="ctr"/>
                      <a:r>
                        <a:rPr lang="fr-FR"/>
                        <a:t>Musculation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42455222"/>
                  </a:ext>
                </a:extLst>
              </a:tr>
              <a:tr h="370844">
                <a:tc>
                  <a:txBody>
                    <a:bodyPr/>
                    <a:lstStyle/>
                    <a:p>
                      <a:pPr lvl="0"/>
                      <a:r>
                        <a:rPr lang="fr-FR"/>
                        <a:t>Terminale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ctr"/>
                      <a:r>
                        <a:rPr lang="fr-FR"/>
                        <a:t>Demi-fond</a:t>
                      </a:r>
                    </a:p>
                    <a:p>
                      <a:pPr lvl="0" algn="ctr"/>
                      <a:r>
                        <a:rPr lang="fr-FR"/>
                        <a:t>Relais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fr-FR"/>
                        <a:t>Sauvetage</a:t>
                      </a:r>
                    </a:p>
                    <a:p>
                      <a:pPr lvl="0" algn="ctr"/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fr-FR"/>
                        <a:t>Danse</a:t>
                      </a:r>
                    </a:p>
                    <a:p>
                      <a:pPr lvl="0" algn="ctr"/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fr-FR"/>
                        <a:t>Badminton</a:t>
                      </a:r>
                    </a:p>
                    <a:p>
                      <a:pPr marL="0" marR="0" lvl="0" indent="0" algn="ctr" defTabSz="914400" rtl="0" fontAlgn="auto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  <a:tabLst/>
                      </a:pPr>
                      <a:r>
                        <a:rPr lang="fr-FR"/>
                        <a:t>Volley-ball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ctr"/>
                      <a:r>
                        <a:rPr lang="fr-FR"/>
                        <a:t>Step, </a:t>
                      </a:r>
                    </a:p>
                    <a:p>
                      <a:pPr lvl="0" algn="ctr"/>
                      <a:r>
                        <a:rPr lang="fr-FR"/>
                        <a:t>Musculation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17908421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7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372;p7">
            <a:extLst>
              <a:ext uri="{FF2B5EF4-FFF2-40B4-BE49-F238E27FC236}">
                <a16:creationId xmlns:a16="http://schemas.microsoft.com/office/drawing/2014/main" id="{9CF36465-FD6F-BA18-3447-DB56C73E4E25}"/>
              </a:ext>
            </a:extLst>
          </p:cNvPr>
          <p:cNvSpPr txBox="1"/>
          <p:nvPr/>
        </p:nvSpPr>
        <p:spPr>
          <a:xfrm>
            <a:off x="179277" y="511204"/>
            <a:ext cx="8497080" cy="1189798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21" tIns="45701" rIns="91421" bIns="45701" anchor="t" anchorCtr="0" compatLnSpc="1">
            <a:normAutofit/>
          </a:bodyPr>
          <a:lstStyle/>
          <a:p>
            <a:pPr marL="0" marR="0" lvl="0" indent="0" algn="just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1800" b="0" i="0" u="none" strike="noStrike" kern="0" cap="none" spc="0" baseline="0">
                <a:solidFill>
                  <a:srgbClr val="000000"/>
                </a:solidFill>
                <a:uFillTx/>
                <a:latin typeface="Century Schoolbook"/>
                <a:ea typeface="Century Schoolbook"/>
                <a:cs typeface="Century Schoolbook"/>
              </a:rPr>
              <a:t>Les apprentissages en EPS doivent conduire à l’acquisition de compétences qui s’objectivent en « Attendus de Fin de Lycée » (AFL) dans chacun des cinq champs d’apprentissage (CA). Ces AFL couvrent les </a:t>
            </a:r>
            <a:r>
              <a:rPr lang="fr-FR" sz="1800" b="0" i="0" u="none" strike="noStrike" kern="0" cap="none" spc="0" baseline="0">
                <a:solidFill>
                  <a:srgbClr val="E46C0A"/>
                </a:solidFill>
                <a:uFillTx/>
                <a:latin typeface="Century Schoolbook"/>
                <a:ea typeface="Century Schoolbook"/>
                <a:cs typeface="Century Schoolbook"/>
              </a:rPr>
              <a:t>dimensions motrices</a:t>
            </a:r>
            <a:r>
              <a:rPr lang="fr-FR" sz="1800" b="0" i="0" u="none" strike="noStrike" kern="0" cap="none" spc="0" baseline="0">
                <a:solidFill>
                  <a:srgbClr val="000000"/>
                </a:solidFill>
                <a:uFillTx/>
                <a:latin typeface="Century Schoolbook"/>
                <a:ea typeface="Century Schoolbook"/>
                <a:cs typeface="Century Schoolbook"/>
              </a:rPr>
              <a:t>, </a:t>
            </a:r>
            <a:r>
              <a:rPr lang="fr-FR" sz="1800" b="0" i="0" u="none" strike="noStrike" kern="0" cap="none" spc="0" baseline="0">
                <a:solidFill>
                  <a:srgbClr val="00B050"/>
                </a:solidFill>
                <a:uFillTx/>
                <a:latin typeface="Century Schoolbook"/>
                <a:ea typeface="Century Schoolbook"/>
                <a:cs typeface="Century Schoolbook"/>
              </a:rPr>
              <a:t>méthodologiques </a:t>
            </a:r>
            <a:r>
              <a:rPr lang="fr-FR" sz="1800" b="0" i="0" u="none" strike="noStrike" kern="0" cap="none" spc="0" baseline="0">
                <a:solidFill>
                  <a:srgbClr val="000000"/>
                </a:solidFill>
                <a:uFillTx/>
                <a:latin typeface="Century Schoolbook"/>
                <a:ea typeface="Century Schoolbook"/>
                <a:cs typeface="Century Schoolbook"/>
              </a:rPr>
              <a:t>et </a:t>
            </a:r>
            <a:r>
              <a:rPr lang="fr-FR" sz="1800" b="0" i="0" u="none" strike="noStrike" kern="0" cap="none" spc="0" baseline="0">
                <a:solidFill>
                  <a:srgbClr val="4BACC6"/>
                </a:solidFill>
                <a:uFillTx/>
                <a:latin typeface="Century Schoolbook"/>
                <a:ea typeface="Century Schoolbook"/>
                <a:cs typeface="Century Schoolbook"/>
              </a:rPr>
              <a:t>sociales</a:t>
            </a:r>
            <a:r>
              <a:rPr lang="fr-FR" sz="1800" b="0" i="0" u="none" strike="noStrike" kern="0" cap="none" spc="0" baseline="0">
                <a:solidFill>
                  <a:srgbClr val="000000"/>
                </a:solidFill>
                <a:uFillTx/>
                <a:latin typeface="Century Schoolbook"/>
                <a:ea typeface="Century Schoolbook"/>
                <a:cs typeface="Century Schoolbook"/>
              </a:rPr>
              <a:t>.</a:t>
            </a:r>
            <a:endParaRPr lang="fr-FR" sz="1800" b="0" i="0" u="none" strike="noStrike" kern="0" cap="none" spc="0" baseline="0">
              <a:solidFill>
                <a:srgbClr val="000000"/>
              </a:solidFill>
              <a:uFillTx/>
              <a:latin typeface="Arial"/>
              <a:ea typeface="Arial"/>
              <a:cs typeface="Arial"/>
            </a:endParaRPr>
          </a:p>
        </p:txBody>
      </p:sp>
      <p:sp>
        <p:nvSpPr>
          <p:cNvPr id="3" name="Google Shape;373;p7">
            <a:extLst>
              <a:ext uri="{FF2B5EF4-FFF2-40B4-BE49-F238E27FC236}">
                <a16:creationId xmlns:a16="http://schemas.microsoft.com/office/drawing/2014/main" id="{54999BC2-5D00-CA69-241A-19B1C885B89D}"/>
              </a:ext>
            </a:extLst>
          </p:cNvPr>
          <p:cNvSpPr txBox="1"/>
          <p:nvPr/>
        </p:nvSpPr>
        <p:spPr>
          <a:xfrm>
            <a:off x="467276" y="44641"/>
            <a:ext cx="8209080" cy="48059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21" tIns="45701" rIns="91421" bIns="45701" anchor="b" anchorCtr="1" compatLnSpc="1">
            <a:normAutofit/>
          </a:bodyPr>
          <a:lstStyle/>
          <a:p>
            <a:pPr marL="0" marR="0" lvl="0" indent="0" algn="ctr" defTabSz="914400" rtl="0" fontAlgn="auto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3000" b="1" i="0" u="none" strike="noStrike" kern="0" cap="small" spc="0" baseline="0">
                <a:solidFill>
                  <a:srgbClr val="0070C0"/>
                </a:solidFill>
                <a:uFillTx/>
                <a:latin typeface="Cambria"/>
                <a:ea typeface="Cambria"/>
                <a:cs typeface="Cambria"/>
              </a:rPr>
              <a:t>Attendus de fin de lycée (AFL)</a:t>
            </a:r>
            <a:endParaRPr lang="fr-FR" sz="3000" b="0" i="0" u="none" strike="noStrike" kern="0" cap="none" spc="0" baseline="0">
              <a:solidFill>
                <a:srgbClr val="000000"/>
              </a:solidFill>
              <a:uFillTx/>
              <a:latin typeface="Arial"/>
              <a:ea typeface="Arial"/>
              <a:cs typeface="Arial"/>
            </a:endParaRPr>
          </a:p>
        </p:txBody>
      </p:sp>
      <p:pic>
        <p:nvPicPr>
          <p:cNvPr id="4" name="Google Shape;374;p7">
            <a:extLst>
              <a:ext uri="{FF2B5EF4-FFF2-40B4-BE49-F238E27FC236}">
                <a16:creationId xmlns:a16="http://schemas.microsoft.com/office/drawing/2014/main" id="{1F0C0B63-D6D9-715D-3717-4A525418D662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/>
          </a:blip>
          <a:srcRect/>
          <a:stretch>
            <a:fillRect/>
          </a:stretch>
        </p:blipFill>
        <p:spPr>
          <a:xfrm>
            <a:off x="262076" y="1798204"/>
            <a:ext cx="8418597" cy="4840202"/>
          </a:xfrm>
          <a:prstGeom prst="rect">
            <a:avLst/>
          </a:prstGeom>
          <a:noFill/>
          <a:ln cap="flat"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8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379;p8">
            <a:extLst>
              <a:ext uri="{FF2B5EF4-FFF2-40B4-BE49-F238E27FC236}">
                <a16:creationId xmlns:a16="http://schemas.microsoft.com/office/drawing/2014/main" id="{B1450690-4B0D-FDF1-F330-A81854D3E79D}"/>
              </a:ext>
            </a:extLst>
          </p:cNvPr>
          <p:cNvSpPr txBox="1"/>
          <p:nvPr/>
        </p:nvSpPr>
        <p:spPr>
          <a:xfrm>
            <a:off x="457200" y="274676"/>
            <a:ext cx="8147157" cy="633962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21" tIns="45701" rIns="91421" bIns="45701" anchor="b" anchorCtr="1" compatLnSpc="1">
            <a:normAutofit/>
          </a:bodyPr>
          <a:lstStyle/>
          <a:p>
            <a:pPr marL="0" marR="0" lvl="0" indent="0" algn="ctr" defTabSz="914400" rtl="0" fontAlgn="auto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3600" b="1" i="0" u="none" strike="noStrike" kern="0" cap="small" spc="0" baseline="0">
                <a:solidFill>
                  <a:srgbClr val="0070C0"/>
                </a:solidFill>
                <a:uFillTx/>
                <a:latin typeface="Calibri"/>
                <a:ea typeface="Calibri"/>
                <a:cs typeface="Calibri"/>
              </a:rPr>
              <a:t>3 – LA NOTATION en EPS en </a:t>
            </a:r>
            <a:r>
              <a:rPr lang="fr-FR" sz="3600" b="1" i="0" u="sng" strike="noStrike" kern="0" cap="small" spc="0" baseline="0">
                <a:solidFill>
                  <a:srgbClr val="0070C0"/>
                </a:solidFill>
                <a:uFillTx/>
                <a:latin typeface="Calibri"/>
                <a:ea typeface="Calibri"/>
                <a:cs typeface="Calibri"/>
              </a:rPr>
              <a:t>TERMINALE</a:t>
            </a:r>
            <a:endParaRPr lang="fr-FR" sz="3600" b="0" i="0" u="none" strike="noStrike" kern="0" cap="none" spc="0" baseline="0">
              <a:solidFill>
                <a:srgbClr val="000000"/>
              </a:solidFill>
              <a:uFillTx/>
              <a:latin typeface="Arial"/>
              <a:ea typeface="Arial"/>
              <a:cs typeface="Arial"/>
            </a:endParaRPr>
          </a:p>
        </p:txBody>
      </p:sp>
      <p:sp>
        <p:nvSpPr>
          <p:cNvPr id="3" name="Google Shape;380;p8">
            <a:extLst>
              <a:ext uri="{FF2B5EF4-FFF2-40B4-BE49-F238E27FC236}">
                <a16:creationId xmlns:a16="http://schemas.microsoft.com/office/drawing/2014/main" id="{9082BB03-0B6E-D84F-FAA2-ECFBCCF53971}"/>
              </a:ext>
            </a:extLst>
          </p:cNvPr>
          <p:cNvSpPr txBox="1"/>
          <p:nvPr/>
        </p:nvSpPr>
        <p:spPr>
          <a:xfrm>
            <a:off x="395642" y="1052638"/>
            <a:ext cx="8209080" cy="5184721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21" tIns="45701" rIns="91421" bIns="45701" anchor="t" anchorCtr="0" compatLnSpc="1">
            <a:normAutofit/>
          </a:bodyPr>
          <a:lstStyle/>
          <a:p>
            <a:pPr marL="274320" marR="0" lvl="0" indent="-27432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F6F74"/>
              </a:buClr>
              <a:buSzPts val="2520"/>
              <a:buFont typeface="Noto Sans Symbols"/>
              <a:buChar char="⮚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3300" b="0" i="0" u="none" strike="noStrike" kern="0" cap="none" spc="0" baseline="0">
                <a:solidFill>
                  <a:srgbClr val="000000"/>
                </a:solidFill>
                <a:uFillTx/>
                <a:latin typeface="Calibri"/>
                <a:ea typeface="Calibri"/>
                <a:cs typeface="Calibri"/>
              </a:rPr>
              <a:t>Valider les acquisitions de l’année scolaire</a:t>
            </a:r>
            <a:endParaRPr lang="fr-FR" sz="3300" b="0" i="0" u="none" strike="noStrike" kern="0" cap="none" spc="0" baseline="0">
              <a:solidFill>
                <a:srgbClr val="000000"/>
              </a:solidFill>
              <a:uFillTx/>
              <a:latin typeface="Arial"/>
              <a:ea typeface="Arial"/>
              <a:cs typeface="Arial"/>
            </a:endParaRPr>
          </a:p>
          <a:p>
            <a:pPr marL="274320" marR="0" lvl="0" indent="-274320" algn="l" defTabSz="914400" rtl="0" fontAlgn="auto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6F6F74"/>
              </a:buClr>
              <a:buSzPts val="2520"/>
              <a:buFont typeface="Noto Sans Symbols"/>
              <a:buChar char="⮚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3300" b="0" i="0" u="none" strike="noStrike" kern="0" cap="none" spc="0" baseline="0">
                <a:solidFill>
                  <a:srgbClr val="000000"/>
                </a:solidFill>
                <a:uFillTx/>
                <a:latin typeface="Calibri"/>
                <a:ea typeface="Calibri"/>
                <a:cs typeface="Calibri"/>
              </a:rPr>
              <a:t>Tous les CA doivent avoir été parcourus</a:t>
            </a:r>
            <a:endParaRPr lang="fr-FR" sz="3300" b="0" i="0" u="none" strike="noStrike" kern="0" cap="none" spc="0" baseline="0">
              <a:solidFill>
                <a:srgbClr val="000000"/>
              </a:solidFill>
              <a:uFillTx/>
              <a:latin typeface="Arial"/>
              <a:ea typeface="Arial"/>
              <a:cs typeface="Arial"/>
            </a:endParaRPr>
          </a:p>
          <a:p>
            <a:pPr marL="274320" marR="0" lvl="0" indent="-274320" algn="l" defTabSz="914400" rtl="0" fontAlgn="auto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6F6F74"/>
              </a:buClr>
              <a:buSzPts val="2520"/>
              <a:buFont typeface="Noto Sans Symbols"/>
              <a:buChar char="⮚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3300" b="0" i="0" u="none" strike="noStrike" kern="0" cap="none" spc="0" baseline="0">
                <a:solidFill>
                  <a:srgbClr val="000000"/>
                </a:solidFill>
                <a:uFillTx/>
                <a:latin typeface="Calibri"/>
                <a:ea typeface="Calibri"/>
                <a:cs typeface="Calibri"/>
              </a:rPr>
              <a:t>Les AFL ne concernent pas que les aspects moteurs. Toute l’activité de l’élève est prise en compte</a:t>
            </a:r>
            <a:endParaRPr lang="fr-FR" sz="3300" b="0" i="0" u="none" strike="noStrike" kern="0" cap="none" spc="0" baseline="0">
              <a:solidFill>
                <a:srgbClr val="000000"/>
              </a:solidFill>
              <a:uFillTx/>
              <a:latin typeface="Arial"/>
              <a:ea typeface="Arial"/>
              <a:cs typeface="Arial"/>
            </a:endParaRPr>
          </a:p>
          <a:p>
            <a:pPr marL="274320" marR="0" lvl="0" indent="-274320" algn="l" defTabSz="914400" rtl="0" fontAlgn="auto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6F6F74"/>
              </a:buClr>
              <a:buSzPts val="2520"/>
              <a:buFont typeface="Noto Sans Symbols"/>
              <a:buChar char="⮚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3300" b="1" i="0" u="none" strike="noStrike" kern="0" cap="none" spc="0" baseline="0">
                <a:solidFill>
                  <a:srgbClr val="FF0000"/>
                </a:solidFill>
                <a:uFillTx/>
                <a:latin typeface="Calibri"/>
                <a:ea typeface="Calibri"/>
                <a:cs typeface="Calibri"/>
              </a:rPr>
              <a:t>NOTATION en EPS = PAS UNIQUEMENT LA PERFORMANCE</a:t>
            </a:r>
            <a:endParaRPr lang="fr-FR" sz="3300" b="0" i="0" u="none" strike="noStrike" kern="0" cap="none" spc="0" baseline="0">
              <a:solidFill>
                <a:srgbClr val="000000"/>
              </a:solidFill>
              <a:uFillTx/>
              <a:latin typeface="Arial"/>
              <a:ea typeface="Arial"/>
              <a:cs typeface="Arial"/>
            </a:endParaRPr>
          </a:p>
          <a:p>
            <a:pPr marL="274320" marR="0" lvl="0" indent="-274320" algn="l" defTabSz="914400" rtl="0" fontAlgn="auto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rgbClr val="6F6F74"/>
              </a:buClr>
              <a:buSzPts val="2520"/>
              <a:buFont typeface="Noto Sans Symbols"/>
              <a:buChar char="⮚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3300" b="1" i="0" u="none" strike="noStrike" kern="0" cap="none" spc="0" baseline="0">
                <a:solidFill>
                  <a:srgbClr val="FF0000"/>
                </a:solidFill>
                <a:uFillTx/>
                <a:latin typeface="Calibri"/>
                <a:ea typeface="Calibri"/>
                <a:cs typeface="Calibri"/>
              </a:rPr>
              <a:t>L’EPS n’est pas du SPORT!</a:t>
            </a:r>
            <a:endParaRPr lang="fr-FR" sz="3300" b="0" i="0" u="none" strike="noStrike" kern="0" cap="none" spc="0" baseline="0">
              <a:solidFill>
                <a:srgbClr val="000000"/>
              </a:solidFill>
              <a:uFillTx/>
              <a:latin typeface="Arial"/>
              <a:ea typeface="Arial"/>
              <a:cs typeface="Arial"/>
            </a:endParaRP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2200" b="0" i="0" u="none" strike="noStrike" kern="0" cap="none" spc="0" baseline="0">
                <a:solidFill>
                  <a:srgbClr val="000000"/>
                </a:solidFill>
                <a:uFillTx/>
                <a:latin typeface="Century Schoolbook"/>
                <a:ea typeface="Century Schoolbook"/>
                <a:cs typeface="Century Schoolbook"/>
              </a:rPr>
              <a:t> </a:t>
            </a:r>
            <a:endParaRPr lang="fr-FR" sz="2200" b="0" i="0" u="none" strike="noStrike" kern="0" cap="none" spc="0" baseline="0">
              <a:solidFill>
                <a:srgbClr val="000000"/>
              </a:solidFill>
              <a:uFillTx/>
              <a:latin typeface="Arial"/>
              <a:ea typeface="Arial"/>
              <a:cs typeface="Arial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9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Google Shape;385;p9">
            <a:extLst>
              <a:ext uri="{FF2B5EF4-FFF2-40B4-BE49-F238E27FC236}">
                <a16:creationId xmlns:a16="http://schemas.microsoft.com/office/drawing/2014/main" id="{8B2C30BD-C993-DF15-11F8-E5E7B99BA21D}"/>
              </a:ext>
            </a:extLst>
          </p:cNvPr>
          <p:cNvSpPr txBox="1"/>
          <p:nvPr/>
        </p:nvSpPr>
        <p:spPr>
          <a:xfrm>
            <a:off x="820436" y="116640"/>
            <a:ext cx="7467484" cy="653037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21" tIns="45701" rIns="91421" bIns="45701" anchor="b" anchorCtr="1" compatLnSpc="1">
            <a:norm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3600" b="1" i="0" u="none" strike="noStrike" kern="0" cap="small" spc="0" baseline="0">
                <a:solidFill>
                  <a:srgbClr val="0070C0"/>
                </a:solidFill>
                <a:uFillTx/>
                <a:latin typeface="Calibri"/>
                <a:ea typeface="Calibri"/>
                <a:cs typeface="Calibri"/>
              </a:rPr>
              <a:t>4 – La notation en EPS au </a:t>
            </a:r>
            <a:r>
              <a:rPr lang="fr-FR" sz="3600" b="1" i="0" u="sng" strike="noStrike" kern="0" cap="small" spc="0" baseline="0">
                <a:solidFill>
                  <a:srgbClr val="0070C0"/>
                </a:solidFill>
                <a:uFillTx/>
                <a:latin typeface="Calibri"/>
                <a:ea typeface="Calibri"/>
                <a:cs typeface="Calibri"/>
              </a:rPr>
              <a:t>BAC</a:t>
            </a:r>
            <a:endParaRPr lang="fr-FR" sz="3600" b="0" i="0" u="none" strike="noStrike" kern="0" cap="none" spc="0" baseline="0">
              <a:solidFill>
                <a:srgbClr val="000000"/>
              </a:solidFill>
              <a:uFillTx/>
              <a:latin typeface="Arial"/>
              <a:ea typeface="Arial"/>
              <a:cs typeface="Arial"/>
            </a:endParaRPr>
          </a:p>
        </p:txBody>
      </p:sp>
      <p:sp>
        <p:nvSpPr>
          <p:cNvPr id="3" name="Google Shape;386;p9">
            <a:extLst>
              <a:ext uri="{FF2B5EF4-FFF2-40B4-BE49-F238E27FC236}">
                <a16:creationId xmlns:a16="http://schemas.microsoft.com/office/drawing/2014/main" id="{E5FDCCA8-716F-C49C-BA11-D484E5B00788}"/>
              </a:ext>
            </a:extLst>
          </p:cNvPr>
          <p:cNvSpPr txBox="1"/>
          <p:nvPr/>
        </p:nvSpPr>
        <p:spPr>
          <a:xfrm>
            <a:off x="323642" y="836639"/>
            <a:ext cx="7992715" cy="5184721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21" tIns="45701" rIns="91421" bIns="45701" anchor="t" anchorCtr="0" compatLnSpc="1">
            <a:normAutofit/>
          </a:bodyPr>
          <a:lstStyle/>
          <a:p>
            <a:pPr marL="274320" marR="0" lvl="0" indent="-274320" algn="just" defTabSz="914400" rtl="0" fontAlgn="auto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6F6F74"/>
              </a:buClr>
              <a:buSzPts val="2100"/>
              <a:buFont typeface="Noto Sans Symbols"/>
              <a:buChar char="⮚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3000" b="0" i="0" u="none" strike="noStrike" kern="0" cap="none" spc="0" baseline="0">
                <a:solidFill>
                  <a:srgbClr val="000000"/>
                </a:solidFill>
                <a:uFillTx/>
                <a:latin typeface="Calibri"/>
                <a:ea typeface="Calibri"/>
                <a:cs typeface="Calibri"/>
              </a:rPr>
              <a:t>Valider la fin d’un PARCOURS SCOLAIRE</a:t>
            </a:r>
            <a:endParaRPr lang="fr-FR" sz="3000" b="0" i="0" u="none" strike="noStrike" kern="0" cap="none" spc="0" baseline="0">
              <a:solidFill>
                <a:srgbClr val="000000"/>
              </a:solidFill>
              <a:uFillTx/>
              <a:latin typeface="Arial"/>
              <a:ea typeface="Arial"/>
              <a:cs typeface="Arial"/>
            </a:endParaRPr>
          </a:p>
          <a:p>
            <a:pPr marL="274320" marR="0" lvl="0" indent="-274320" algn="just" defTabSz="914400" rtl="0" fontAlgn="auto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6F6F74"/>
              </a:buClr>
              <a:buSzPts val="2100"/>
              <a:buFont typeface="Noto Sans Symbols"/>
              <a:buChar char="⮚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3000" b="0" i="0" u="none" strike="noStrike" kern="0" cap="none" spc="0" baseline="0">
                <a:solidFill>
                  <a:srgbClr val="000000"/>
                </a:solidFill>
                <a:uFillTx/>
                <a:latin typeface="Calibri"/>
                <a:ea typeface="Calibri"/>
                <a:cs typeface="Calibri"/>
              </a:rPr>
              <a:t>Moyenne de la note des 3 épreuves de Contrôle en Cours de Formation (CCF) </a:t>
            </a:r>
            <a:r>
              <a:rPr lang="fr-FR" sz="3000" b="0" i="0" u="sng" strike="noStrike" kern="0" cap="none" spc="0" baseline="0">
                <a:solidFill>
                  <a:srgbClr val="000000"/>
                </a:solidFill>
                <a:uFillTx/>
                <a:latin typeface="Calibri"/>
                <a:ea typeface="Calibri"/>
                <a:cs typeface="Calibri"/>
              </a:rPr>
              <a:t>en terminale </a:t>
            </a:r>
          </a:p>
          <a:p>
            <a:pPr marL="457200" marR="0" lvl="0" indent="0" algn="just" defTabSz="914400" rtl="0" fontAlgn="auto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3000" b="0" i="0" u="none" strike="noStrike" kern="0" cap="none" spc="0" baseline="0">
                <a:solidFill>
                  <a:srgbClr val="000000"/>
                </a:solidFill>
                <a:uFillTx/>
                <a:latin typeface="Calibri"/>
                <a:ea typeface="Calibri"/>
                <a:cs typeface="Calibri"/>
              </a:rPr>
              <a:t>(</a:t>
            </a:r>
            <a:r>
              <a:rPr lang="fr-FR" sz="3000" b="0" i="0" u="none" strike="noStrike" kern="0" cap="none" spc="0" baseline="0">
                <a:solidFill>
                  <a:srgbClr val="FF0000"/>
                </a:solidFill>
                <a:uFillTx/>
                <a:latin typeface="Calibri"/>
                <a:ea typeface="Calibri"/>
                <a:cs typeface="Calibri"/>
              </a:rPr>
              <a:t>coef 6</a:t>
            </a:r>
            <a:r>
              <a:rPr lang="fr-FR" sz="3000" b="0" i="0" u="none" strike="noStrike" kern="0" cap="none" spc="0" baseline="0">
                <a:solidFill>
                  <a:srgbClr val="000000"/>
                </a:solidFill>
                <a:uFillTx/>
                <a:latin typeface="Calibri"/>
                <a:ea typeface="Calibri"/>
                <a:cs typeface="Calibri"/>
              </a:rPr>
              <a:t>)</a:t>
            </a:r>
            <a:endParaRPr lang="fr-FR" sz="3000" b="0" i="0" u="none" strike="noStrike" kern="0" cap="none" spc="0" baseline="0">
              <a:solidFill>
                <a:srgbClr val="000000"/>
              </a:solidFill>
              <a:uFillTx/>
              <a:latin typeface="Arial"/>
              <a:ea typeface="Arial"/>
              <a:cs typeface="Arial"/>
            </a:endParaRPr>
          </a:p>
          <a:p>
            <a:pPr marL="274320" marR="0" lvl="0" indent="-274320" algn="just" defTabSz="914400" rtl="0" fontAlgn="auto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6F6F74"/>
              </a:buClr>
              <a:buSzPts val="2100"/>
              <a:buFont typeface="Noto Sans Symbols"/>
              <a:buChar char="⮚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3000" b="0" i="0" u="none" strike="noStrike" kern="0" cap="none" spc="0" baseline="0">
                <a:solidFill>
                  <a:srgbClr val="000000"/>
                </a:solidFill>
                <a:uFillTx/>
                <a:latin typeface="Calibri"/>
                <a:ea typeface="Calibri"/>
                <a:cs typeface="Calibri"/>
              </a:rPr>
              <a:t>Un cadre national pour chaque CA décliné au niveau local et validé par la commission académique et les inspecteurs</a:t>
            </a:r>
            <a:endParaRPr lang="fr-FR" sz="3000" b="0" i="0" u="none" strike="noStrike" kern="0" cap="none" spc="0" baseline="0">
              <a:solidFill>
                <a:srgbClr val="000000"/>
              </a:solidFill>
              <a:uFillTx/>
              <a:latin typeface="Arial"/>
              <a:ea typeface="Arial"/>
              <a:cs typeface="Arial"/>
            </a:endParaRPr>
          </a:p>
          <a:p>
            <a:pPr marL="274320" marR="0" lvl="0" indent="-274320" algn="just" defTabSz="914400" rtl="0" fontAlgn="auto" hangingPunct="1">
              <a:lnSpc>
                <a:spcPct val="90000"/>
              </a:lnSpc>
              <a:spcBef>
                <a:spcPts val="600"/>
              </a:spcBef>
              <a:spcAft>
                <a:spcPts val="0"/>
              </a:spcAft>
              <a:buClr>
                <a:srgbClr val="6F6F74"/>
              </a:buClr>
              <a:buSzPts val="2100"/>
              <a:buFont typeface="Noto Sans Symbols"/>
              <a:buChar char="⮚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fr-FR" sz="3000" b="0" i="0" u="none" strike="noStrike" kern="0" cap="none" spc="0" baseline="0">
                <a:solidFill>
                  <a:srgbClr val="000000"/>
                </a:solidFill>
                <a:uFillTx/>
                <a:latin typeface="Calibri"/>
                <a:ea typeface="Calibri"/>
                <a:cs typeface="Calibri"/>
              </a:rPr>
              <a:t>Interdiction de communiquer la note du bac différente de la note du trimestre.</a:t>
            </a:r>
            <a:endParaRPr lang="fr-FR" sz="3000" b="0" i="0" u="none" strike="noStrike" kern="0" cap="none" spc="0" baseline="0">
              <a:solidFill>
                <a:srgbClr val="000000"/>
              </a:solidFill>
              <a:uFillTx/>
              <a:latin typeface="Arial"/>
              <a:ea typeface="Arial"/>
              <a:cs typeface="Arial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155</TotalTime>
  <Words>1179</Words>
  <Application>Microsoft Macintosh PowerPoint</Application>
  <PresentationFormat>Affichage à l'écran (4:3)</PresentationFormat>
  <Paragraphs>182</Paragraphs>
  <Slides>18</Slides>
  <Notes>18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5</vt:i4>
      </vt:variant>
      <vt:variant>
        <vt:lpstr>Titres des diapositives</vt:lpstr>
      </vt:variant>
      <vt:variant>
        <vt:i4>18</vt:i4>
      </vt:variant>
    </vt:vector>
  </HeadingPairs>
  <TitlesOfParts>
    <vt:vector size="28" baseType="lpstr">
      <vt:lpstr>Arial</vt:lpstr>
      <vt:lpstr>Calibri</vt:lpstr>
      <vt:lpstr>Cambria</vt:lpstr>
      <vt:lpstr>Century Schoolbook</vt:lpstr>
      <vt:lpstr>Noto Sans Symbols</vt:lpstr>
      <vt:lpstr>Office Theme</vt:lpstr>
      <vt:lpstr>Office Theme</vt:lpstr>
      <vt:lpstr>Office Theme</vt:lpstr>
      <vt:lpstr>Office Theme</vt:lpstr>
      <vt:lpstr>Office Theme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Jacolin</dc:creator>
  <cp:lastModifiedBy>Carole Supéry</cp:lastModifiedBy>
  <cp:revision>11</cp:revision>
  <dcterms:created xsi:type="dcterms:W3CDTF">2014-08-27T07:51:10Z</dcterms:created>
  <dcterms:modified xsi:type="dcterms:W3CDTF">2025-09-10T12:58:24Z</dcterms:modified>
</cp:coreProperties>
</file>